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7" r:id="rId3"/>
  </p:sldMasterIdLst>
  <p:notesMasterIdLst>
    <p:notesMasterId r:id="rId10"/>
  </p:notesMasterIdLst>
  <p:sldIdLst>
    <p:sldId id="444" r:id="rId4"/>
    <p:sldId id="505" r:id="rId5"/>
    <p:sldId id="504" r:id="rId6"/>
    <p:sldId id="502" r:id="rId7"/>
    <p:sldId id="501" r:id="rId8"/>
    <p:sldId id="50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5564" autoAdjust="0"/>
  </p:normalViewPr>
  <p:slideViewPr>
    <p:cSldViewPr snapToGrid="0">
      <p:cViewPr varScale="1">
        <p:scale>
          <a:sx n="167" d="100"/>
          <a:sy n="167" d="100"/>
        </p:scale>
        <p:origin x="344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951230-4874-485B-A7F1-1136F2D60A5B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78CBCB-3EA8-4DF8-8CD9-87490A426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369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643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B40B7-DC64-53F0-9374-78A649B5F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17BBF8-78AD-8271-20B0-5989DC57F7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CFF93C-3703-FE82-22B6-17E9FB465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http://www.devlec.com/?_pageVariable=courseDetail&amp;code=PT001TB4373&amp;method=S&amp;relation=PT001TB4373_MVC10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775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6BE9F-6A77-02AE-3677-E5A66367C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28CE09-9701-6D48-BF3F-A01DDEB1B7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E75D49-3FEA-956E-2525-D29568B99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http://www.devlec.com/?_pageVariable=courseDetail&amp;code=PT001TB4374&amp;method=S&amp;relation=PT001TB4374_MVC2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461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7CE25E-9B5F-B1C2-DE78-AB894EA8F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1B8F9B-78DB-F517-88A8-DFFD5CC70D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02F0CB-ED84-0497-151F-49E6797C8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868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963FF-83D1-0EA3-E37B-CE386B4894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D9AC9F-C60E-3713-7148-8FC94D9692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DD4374-F2F7-A0EE-87D4-CF56A4E54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0242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B86279-B220-B1B9-6610-8246AFABE6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8D776F-6A86-5640-8718-5A98F84DB5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D662F7-14D9-89E0-C8AA-0C8C738F3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0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EBF45B-84FC-33BF-CE59-CEDF3C5060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225C87F-C008-62DE-BA3A-60306EF6B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5B651C-62A8-65A1-3AE3-031571CA8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20618A-80F3-B641-E5C6-7274F0DAB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40FDAF-E8CC-E5EE-2908-90C344203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873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89AF9B-5941-CB18-03F0-BDCC2A7E9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DA4E53A-C0C2-5FB8-A626-9DC103676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E34545-D81D-3D71-91C1-454B5DE5E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8D10B0-711B-A897-EC02-8644DF2BB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F6D880-467C-EFCA-109E-A2E78CEEE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142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8CCA8FF-DCC2-81E1-BFED-1A356EA459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F0897F-B92F-C19B-FDDC-5EA9D42200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A6C3FA-1637-8226-0061-754217614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67B3B9-22E3-71FC-1856-5AE0E5435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561B05-6DA6-720D-9950-B0B05D4AE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836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73955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gradFill>
          <a:gsLst>
            <a:gs pos="0">
              <a:srgbClr val="0657B2"/>
            </a:gs>
            <a:gs pos="100000">
              <a:srgbClr val="1E07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7B5EEFF-2BB5-A52C-260D-554CFB7069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324148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2202B6-F7AE-4B3E-3EEE-7AD38C243F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3958" y="520700"/>
            <a:ext cx="5828541" cy="9144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7499"/>
              </a:lnSpc>
              <a:buNone/>
              <a:defRPr lang="en-US" sz="7499" b="1" i="0" kern="0" spc="-375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D6E4B5D0-1A1D-7256-DDEF-FFD34D9EC12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3958" y="1460500"/>
            <a:ext cx="5828541" cy="9144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7499"/>
              </a:lnSpc>
              <a:buNone/>
              <a:defRPr lang="en-US" sz="7499" b="0" i="0" kern="0" spc="-375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58028D-48E9-F953-AF99-287F28B4BC9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33761" y="520700"/>
            <a:ext cx="914281" cy="914400"/>
          </a:xfrm>
          <a:prstGeom prst="rect">
            <a:avLst/>
          </a:prstGeom>
        </p:spPr>
      </p:pic>
      <p:pic>
        <p:nvPicPr>
          <p:cNvPr id="3" name="Picture 2" descr="A purple object with light beams">
            <a:extLst>
              <a:ext uri="{FF2B5EF4-FFF2-40B4-BE49-F238E27FC236}">
                <a16:creationId xmlns:a16="http://schemas.microsoft.com/office/drawing/2014/main" id="{B95DBEA6-A735-B2EF-582C-219438B2AB0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61344" y="1917700"/>
            <a:ext cx="12192000" cy="4777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6058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045EE767-04FB-8F51-EEAF-BD14B6933979}"/>
              </a:ext>
            </a:extLst>
          </p:cNvPr>
          <p:cNvSpPr/>
          <p:nvPr userDrawn="1"/>
        </p:nvSpPr>
        <p:spPr>
          <a:xfrm>
            <a:off x="571497" y="571500"/>
            <a:ext cx="2666986" cy="279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ADF1DEE8-9F0C-BB31-1360-9C3004DECCCD}"/>
              </a:ext>
            </a:extLst>
          </p:cNvPr>
          <p:cNvSpPr/>
          <p:nvPr userDrawn="1"/>
        </p:nvSpPr>
        <p:spPr>
          <a:xfrm>
            <a:off x="571497" y="571500"/>
            <a:ext cx="2666986" cy="279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0B9D9174-12FF-9C28-25F8-E25F1E9EE0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1684" y="546942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Demo title</a:t>
            </a:r>
          </a:p>
        </p:txBody>
      </p:sp>
      <p:sp>
        <p:nvSpPr>
          <p:cNvPr id="5" name="Media Placeholder 11">
            <a:extLst>
              <a:ext uri="{FF2B5EF4-FFF2-40B4-BE49-F238E27FC236}">
                <a16:creationId xmlns:a16="http://schemas.microsoft.com/office/drawing/2014/main" id="{A5295C79-5CDC-F80C-3086-8B2B71595DA2}"/>
              </a:ext>
            </a:extLst>
          </p:cNvPr>
          <p:cNvSpPr>
            <a:spLocks noGrp="1"/>
          </p:cNvSpPr>
          <p:nvPr>
            <p:ph type="media" sz="quarter" idx="40"/>
          </p:nvPr>
        </p:nvSpPr>
        <p:spPr>
          <a:xfrm>
            <a:off x="595235" y="1128713"/>
            <a:ext cx="11001530" cy="5182346"/>
          </a:xfrm>
          <a:prstGeom prst="roundRect">
            <a:avLst>
              <a:gd name="adj" fmla="val 3473"/>
            </a:avLst>
          </a:prstGeom>
          <a:noFill/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7164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 lis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48ED571-A8AC-EED4-F2A9-9C2361D8AD61}"/>
              </a:ext>
            </a:extLst>
          </p:cNvPr>
          <p:cNvSpPr/>
          <p:nvPr userDrawn="1"/>
        </p:nvSpPr>
        <p:spPr>
          <a:xfrm>
            <a:off x="570208" y="2679701"/>
            <a:ext cx="5333972" cy="7366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82C4E15-A127-94BF-30AA-731C7AFC004F}"/>
              </a:ext>
            </a:extLst>
          </p:cNvPr>
          <p:cNvSpPr/>
          <p:nvPr userDrawn="1"/>
        </p:nvSpPr>
        <p:spPr>
          <a:xfrm>
            <a:off x="570208" y="3544094"/>
            <a:ext cx="5333972" cy="7366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7C6542C-4162-F7AC-EE60-48448EE2A733}"/>
              </a:ext>
            </a:extLst>
          </p:cNvPr>
          <p:cNvSpPr/>
          <p:nvPr userDrawn="1"/>
        </p:nvSpPr>
        <p:spPr>
          <a:xfrm>
            <a:off x="570208" y="4408489"/>
            <a:ext cx="5333972" cy="7366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280668C-FC2C-D27B-6FB5-ECDBD9580455}"/>
              </a:ext>
            </a:extLst>
          </p:cNvPr>
          <p:cNvSpPr/>
          <p:nvPr userDrawn="1"/>
        </p:nvSpPr>
        <p:spPr>
          <a:xfrm>
            <a:off x="6287820" y="2679701"/>
            <a:ext cx="5316330" cy="7366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453BF1-87F1-27DE-9D90-05A37337BB1A}"/>
              </a:ext>
            </a:extLst>
          </p:cNvPr>
          <p:cNvSpPr/>
          <p:nvPr userDrawn="1"/>
        </p:nvSpPr>
        <p:spPr>
          <a:xfrm>
            <a:off x="6270179" y="3544094"/>
            <a:ext cx="5333972" cy="7366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EBF8327-C872-0E93-E2D2-27A336896A24}"/>
              </a:ext>
            </a:extLst>
          </p:cNvPr>
          <p:cNvSpPr/>
          <p:nvPr userDrawn="1"/>
        </p:nvSpPr>
        <p:spPr>
          <a:xfrm>
            <a:off x="6270179" y="4408489"/>
            <a:ext cx="5333972" cy="7366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3F4C7B3C-B72F-E71C-75EC-24E4B5FB68A9}"/>
              </a:ext>
            </a:extLst>
          </p:cNvPr>
          <p:cNvSpPr/>
          <p:nvPr userDrawn="1"/>
        </p:nvSpPr>
        <p:spPr>
          <a:xfrm>
            <a:off x="4870425" y="571500"/>
            <a:ext cx="6750015" cy="279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EB4E0F6-3328-DEA1-E7B9-961A5D9B31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Feature list</a:t>
            </a:r>
          </a:p>
          <a:p>
            <a:pPr lvl="0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915ACDBC-FDC7-EC30-00B9-2168717D9A7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22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999" kern="0" spc="-60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 sz="2999">
              <a:solidFill>
                <a:schemeClr val="bg2"/>
              </a:solidFill>
            </a:endParaRPr>
          </a:p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430790F8-5B2B-8D04-94D0-9EE9487DE2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70425" y="565151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16A860AA-AC62-C8E0-D0B9-8A40E86C58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70888" y="2813051"/>
            <a:ext cx="4932611" cy="469900"/>
          </a:xfrm>
          <a:prstGeom prst="rect">
            <a:avLst/>
          </a:prstGeom>
        </p:spPr>
        <p:txBody>
          <a:bodyPr anchor="ctr"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8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18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8DC486F7-F10A-AD9A-6F53-B78C7A8EBFF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2446" y="2813051"/>
            <a:ext cx="4932611" cy="469900"/>
          </a:xfrm>
          <a:prstGeom prst="rect">
            <a:avLst/>
          </a:prstGeom>
        </p:spPr>
        <p:txBody>
          <a:bodyPr anchor="ctr"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8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18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2F1C0483-A6B1-5B26-9779-744BC2D352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70888" y="3676651"/>
            <a:ext cx="4932611" cy="469900"/>
          </a:xfrm>
          <a:prstGeom prst="rect">
            <a:avLst/>
          </a:prstGeom>
        </p:spPr>
        <p:txBody>
          <a:bodyPr anchor="ctr"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8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18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892BD9C6-9EF1-E1E3-2276-75F6EA6F45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72446" y="3676651"/>
            <a:ext cx="4932611" cy="469900"/>
          </a:xfrm>
          <a:prstGeom prst="rect">
            <a:avLst/>
          </a:prstGeom>
        </p:spPr>
        <p:txBody>
          <a:bodyPr anchor="ctr"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8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18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C61C2BFE-95DB-DB7A-F2D9-2B272A4C829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0888" y="4540251"/>
            <a:ext cx="4932611" cy="469900"/>
          </a:xfrm>
          <a:prstGeom prst="rect">
            <a:avLst/>
          </a:prstGeom>
        </p:spPr>
        <p:txBody>
          <a:bodyPr anchor="ctr"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8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18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666A24C5-A4FD-E14D-4173-3CA7279C139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72446" y="4540251"/>
            <a:ext cx="4932611" cy="469900"/>
          </a:xfrm>
          <a:prstGeom prst="rect">
            <a:avLst/>
          </a:prstGeom>
        </p:spPr>
        <p:txBody>
          <a:bodyPr anchor="ctr"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8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18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09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8A08768-A8D1-56B8-9E72-F5247632A5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48898" y="531467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9D36D911-7F66-D321-2E3E-25348A43CD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90927" y="533400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2BB80305-533F-525A-2094-2BA8CC178E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1684" y="551622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9D750292-3DAA-64F4-E346-058EF93A47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1684" y="829918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1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909B5BC6-004B-406B-86ED-C0F664D767B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8898" y="982880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22607F7F-1EAC-B2FA-AC82-78456EA42FF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90927" y="984812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EDFEF231-B3A4-17F4-23CF-B712A4401D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48898" y="1437846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3FC7885F-D58E-D154-62B9-8314D6E34C2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90927" y="1439779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3206D664-9025-7588-3785-9B5127BB52D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48898" y="1892813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B1D64F4E-B2B1-F66D-F67B-35D740CF550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90927" y="1894745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DD90E18B-EA52-CF02-E309-052B974419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48898" y="2347779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35B5BBF1-8BFB-DADC-91A0-66BE29830F6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90927" y="2349712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D45D058E-B1E6-9724-7878-C61F5E2567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48898" y="2802746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6767140E-1887-CBD2-537F-0F89AA863F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90927" y="2804678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D2DAF6A0-18B6-8865-E352-FBD3DA7F675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48898" y="3257712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6C68D9E7-6D29-A137-DBFE-B0921598A10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90927" y="3259645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3B00CE70-CCD3-CF1B-8E6B-B04013BD71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848898" y="3712678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1" name="Text Placeholder 19">
            <a:extLst>
              <a:ext uri="{FF2B5EF4-FFF2-40B4-BE49-F238E27FC236}">
                <a16:creationId xmlns:a16="http://schemas.microsoft.com/office/drawing/2014/main" id="{3AFF83DD-F4F2-57F9-7604-66A5BBAB302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290927" y="3714611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0473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 ">
            <a:extLst>
              <a:ext uri="{FF2B5EF4-FFF2-40B4-BE49-F238E27FC236}">
                <a16:creationId xmlns:a16="http://schemas.microsoft.com/office/drawing/2014/main" id="{3CB413BA-3930-FE82-88A0-EA5EB423C0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1497" y="879475"/>
            <a:ext cx="234874" cy="214313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7A6E8C-30E6-E108-955E-F0C2EFDA06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1582" y="1068668"/>
            <a:ext cx="8967001" cy="3513381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ts val="5399"/>
              </a:lnSpc>
              <a:buNone/>
              <a:defRPr lang="en-US" sz="4999" b="0" i="0" kern="0" spc="-200" dirty="0">
                <a:solidFill>
                  <a:schemeClr val="bg1"/>
                </a:solidFill>
                <a:latin typeface="Poppins" pitchFamily="2" charset="77"/>
                <a:ea typeface="Segoe Serif Regular" pitchFamily="34" charset="-122"/>
                <a:cs typeface="Poppins" pitchFamily="2" charset="77"/>
              </a:defRPr>
            </a:lvl1pPr>
          </a:lstStyle>
          <a:p>
            <a:pPr rtl="0"/>
            <a:r>
              <a:rPr lang="en-US" b="1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Aspire</a:t>
            </a:r>
            <a:r>
              <a:rPr lang="en-US" b="0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 provides tools, templates, and packages for building </a:t>
            </a:r>
            <a:r>
              <a:rPr lang="en-US" b="1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observable, production-ready distributed apps”</a:t>
            </a:r>
            <a:endParaRPr lang="en-US" sz="4999" b="0" i="0" u="none" strike="noStrike" kern="1200" baseline="0">
              <a:solidFill>
                <a:srgbClr val="FEFFFE"/>
              </a:solidFill>
              <a:latin typeface="Segoe UI Variable Display Semil" pitchFamily="2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24CF9D1-3CF4-0A00-E1E5-0844E60F73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6605" y="4696105"/>
            <a:ext cx="3184904" cy="227588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600"/>
              </a:lnSpc>
              <a:buFont typeface="Arial" panose="020B0604020202020204" pitchFamily="34" charset="0"/>
              <a:buNone/>
              <a:defRPr lang="en-US" sz="1100" b="0" i="0" kern="1200" dirty="0">
                <a:solidFill>
                  <a:schemeClr val="bg1"/>
                </a:solidFill>
                <a:latin typeface="Poppins" pitchFamily="2" charset="77"/>
                <a:ea typeface="Inter Bold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Name and Last Name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54061D7-8326-61BE-3388-13713C1094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56605" y="4902097"/>
            <a:ext cx="3184904" cy="227588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600"/>
              </a:lnSpc>
              <a:buFont typeface="Arial" panose="020B0604020202020204" pitchFamily="34" charset="0"/>
              <a:buNone/>
              <a:defRPr lang="en-US" sz="1200" b="0" i="0" kern="1200" dirty="0">
                <a:solidFill>
                  <a:schemeClr val="bg2"/>
                </a:solidFill>
                <a:latin typeface="Poppins" pitchFamily="2" charset="77"/>
                <a:ea typeface="Inter Bold" pitchFamily="34" charset="-122"/>
                <a:cs typeface="Inter Bold" pitchFamily="34" charset="-120"/>
              </a:defRPr>
            </a:lvl1pPr>
          </a:lstStyle>
          <a:p>
            <a:pPr rtl="0"/>
            <a:r>
              <a:rPr lang="en-US" sz="12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Title</a:t>
            </a:r>
            <a:endParaRPr lang="en-US" sz="10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8500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F721C38B-51F8-79EC-FF62-5740432510C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772D1574-194D-B474-FEAE-9BB4D2768E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D0B3522E-F107-3114-DC30-9254AF9DB98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2811890" y="1866900"/>
            <a:ext cx="6568220" cy="3733215"/>
          </a:xfrm>
          <a:prstGeom prst="roundRect">
            <a:avLst>
              <a:gd name="adj" fmla="val 1074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216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ks tex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A035FD5E-E87C-5F0E-6525-2753A1441636}"/>
              </a:ext>
            </a:extLst>
          </p:cNvPr>
          <p:cNvSpPr/>
          <p:nvPr userDrawn="1"/>
        </p:nvSpPr>
        <p:spPr>
          <a:xfrm>
            <a:off x="570209" y="2946401"/>
            <a:ext cx="5460971" cy="2616200"/>
          </a:xfrm>
          <a:prstGeom prst="roundRect">
            <a:avLst>
              <a:gd name="adj" fmla="val 5374"/>
            </a:avLst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FE543010-2055-8957-AC16-87A31FB3D446}"/>
              </a:ext>
            </a:extLst>
          </p:cNvPr>
          <p:cNvSpPr/>
          <p:nvPr userDrawn="1"/>
        </p:nvSpPr>
        <p:spPr>
          <a:xfrm>
            <a:off x="6155894" y="2946401"/>
            <a:ext cx="5460971" cy="2616200"/>
          </a:xfrm>
          <a:prstGeom prst="roundRect">
            <a:avLst>
              <a:gd name="adj" fmla="val 5374"/>
            </a:avLst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CEC0F15F-9100-CF2F-6834-FB4BDB7EC145}"/>
              </a:ext>
            </a:extLst>
          </p:cNvPr>
          <p:cNvSpPr/>
          <p:nvPr userDrawn="1"/>
        </p:nvSpPr>
        <p:spPr>
          <a:xfrm>
            <a:off x="800096" y="3175000"/>
            <a:ext cx="5003774" cy="787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Shape 7">
            <a:extLst>
              <a:ext uri="{FF2B5EF4-FFF2-40B4-BE49-F238E27FC236}">
                <a16:creationId xmlns:a16="http://schemas.microsoft.com/office/drawing/2014/main" id="{B15EAB5F-DCCB-E9A4-BEBC-F7BF145AF248}"/>
              </a:ext>
            </a:extLst>
          </p:cNvPr>
          <p:cNvSpPr/>
          <p:nvPr userDrawn="1"/>
        </p:nvSpPr>
        <p:spPr>
          <a:xfrm>
            <a:off x="6388067" y="3175000"/>
            <a:ext cx="5003774" cy="787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6B0E8F4D-0FF3-EAD8-1EE9-74929D60E4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980ABE18-C5D9-A58B-B245-8FBB07D81E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38820D62-F47A-A083-D71D-D99A432421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0768" y="3141924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2999" b="0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Item 1</a:t>
            </a:r>
            <a:endParaRPr lang="en-US" sz="2999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6FD903A6-2D49-58E2-5118-71FC9FACA9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0768" y="3573724"/>
            <a:ext cx="3504744" cy="4699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400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24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Subtitle</a:t>
            </a:r>
            <a:endParaRPr lang="en-US" sz="24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D7EC7B8-F94E-EEB7-0148-5B7E7D9D98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46924" y="3141924"/>
            <a:ext cx="3931201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2999" b="0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Item 1</a:t>
            </a:r>
            <a:endParaRPr lang="en-US" sz="2999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62D4D0B6-D9C9-30E8-6C9B-7B73DEE960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46924" y="3573724"/>
            <a:ext cx="3504744" cy="4699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27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400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24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Subtitle</a:t>
            </a:r>
            <a:endParaRPr lang="en-US" sz="24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A9647C27-E69D-913D-98CB-477785E72B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745" y="5108310"/>
            <a:ext cx="2203957" cy="276491"/>
          </a:xfrm>
          <a:prstGeom prst="rect">
            <a:avLst/>
          </a:prstGeom>
        </p:spPr>
        <p:txBody>
          <a:bodyPr anchor="b"/>
          <a:lstStyle>
            <a:lvl1pPr marL="0" indent="0" algn="l" defTabSz="457109" rtl="0" eaLnBrk="1" latinLnBrk="0" hangingPunct="1">
              <a:lnSpc>
                <a:spcPts val="1600"/>
              </a:lnSpc>
              <a:buNone/>
              <a:defRPr lang="en-US" sz="1200" b="0" i="0" kern="0" spc="-24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2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Description</a:t>
            </a:r>
            <a:endParaRPr lang="en-US" sz="12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3CF8C0E6-A6AB-F33D-A8B6-8C48277D29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41901" y="5108310"/>
            <a:ext cx="2203957" cy="276491"/>
          </a:xfrm>
          <a:prstGeom prst="rect">
            <a:avLst/>
          </a:prstGeom>
        </p:spPr>
        <p:txBody>
          <a:bodyPr anchor="b"/>
          <a:lstStyle>
            <a:lvl1pPr marL="0" indent="0" algn="l" defTabSz="457109" rtl="0" eaLnBrk="1" latinLnBrk="0" hangingPunct="1">
              <a:lnSpc>
                <a:spcPts val="1600"/>
              </a:lnSpc>
              <a:buNone/>
              <a:defRPr lang="en-US" sz="1200" b="0" i="0" kern="0" spc="-24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2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Description</a:t>
            </a:r>
            <a:endParaRPr lang="en-US" sz="12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2193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1CD71D-00F4-308C-7127-97A90C080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38C589-DA66-4EEA-C01A-C89A3D4C9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BE9D74-9D11-A1CB-E15D-07FA09E9C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595FCE-BB5E-900D-544A-9155E32EC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307E11-0F7D-A6C7-BCD5-9C0FAAC1A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633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ks tex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0B189BF-1CC6-7389-95BF-5F38F0F0828B}"/>
              </a:ext>
            </a:extLst>
          </p:cNvPr>
          <p:cNvSpPr/>
          <p:nvPr userDrawn="1"/>
        </p:nvSpPr>
        <p:spPr>
          <a:xfrm>
            <a:off x="570209" y="2946401"/>
            <a:ext cx="3595433" cy="2616200"/>
          </a:xfrm>
          <a:prstGeom prst="roundRect">
            <a:avLst>
              <a:gd name="adj" fmla="val 5374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7DDB54-DB54-E3D1-6112-A27B01550823}"/>
              </a:ext>
            </a:extLst>
          </p:cNvPr>
          <p:cNvSpPr/>
          <p:nvPr userDrawn="1"/>
        </p:nvSpPr>
        <p:spPr>
          <a:xfrm>
            <a:off x="4298761" y="2946401"/>
            <a:ext cx="3595433" cy="2616200"/>
          </a:xfrm>
          <a:prstGeom prst="roundRect">
            <a:avLst>
              <a:gd name="adj" fmla="val 5374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C5E7C83-8106-E9C1-0192-732198046405}"/>
              </a:ext>
            </a:extLst>
          </p:cNvPr>
          <p:cNvSpPr/>
          <p:nvPr userDrawn="1"/>
        </p:nvSpPr>
        <p:spPr>
          <a:xfrm>
            <a:off x="8027313" y="2946401"/>
            <a:ext cx="3595433" cy="2616200"/>
          </a:xfrm>
          <a:prstGeom prst="roundRect">
            <a:avLst>
              <a:gd name="adj" fmla="val 5374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12C595F4-B3F7-5E06-51AC-548372D7CFAF}"/>
              </a:ext>
            </a:extLst>
          </p:cNvPr>
          <p:cNvSpPr/>
          <p:nvPr userDrawn="1"/>
        </p:nvSpPr>
        <p:spPr>
          <a:xfrm>
            <a:off x="800096" y="3175000"/>
            <a:ext cx="3143234" cy="787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7" name="Shape 12">
            <a:extLst>
              <a:ext uri="{FF2B5EF4-FFF2-40B4-BE49-F238E27FC236}">
                <a16:creationId xmlns:a16="http://schemas.microsoft.com/office/drawing/2014/main" id="{F38E5D1D-B87D-B835-D533-FC7CB7F5B336}"/>
              </a:ext>
            </a:extLst>
          </p:cNvPr>
          <p:cNvSpPr/>
          <p:nvPr userDrawn="1"/>
        </p:nvSpPr>
        <p:spPr>
          <a:xfrm>
            <a:off x="8254957" y="3175000"/>
            <a:ext cx="3143234" cy="12192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B55218D8-9438-05C0-B609-5BF7A9AEA1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80480" y="3154406"/>
            <a:ext cx="3069669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2999" b="0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Item 1</a:t>
            </a:r>
            <a:endParaRPr lang="en-US" sz="2999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83B7E634-3F0C-B54C-EFCF-0FED89ACDB3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80480" y="3661458"/>
            <a:ext cx="3069669" cy="4699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400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24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Subtitle</a:t>
            </a:r>
            <a:endParaRPr lang="en-US" sz="24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24" name="Text Placeholder 24">
            <a:extLst>
              <a:ext uri="{FF2B5EF4-FFF2-40B4-BE49-F238E27FC236}">
                <a16:creationId xmlns:a16="http://schemas.microsoft.com/office/drawing/2014/main" id="{67B74BF8-911F-42EF-3387-B7A181E443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80480" y="5108310"/>
            <a:ext cx="2203957" cy="276491"/>
          </a:xfrm>
          <a:prstGeom prst="rect">
            <a:avLst/>
          </a:prstGeom>
        </p:spPr>
        <p:txBody>
          <a:bodyPr anchor="b"/>
          <a:lstStyle>
            <a:lvl1pPr marL="0" indent="0" algn="l" defTabSz="457109" rtl="0" eaLnBrk="1" latinLnBrk="0" hangingPunct="1">
              <a:lnSpc>
                <a:spcPts val="1600"/>
              </a:lnSpc>
              <a:buNone/>
              <a:defRPr lang="en-US" sz="1200" b="0" i="0" kern="0" spc="-24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2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Description</a:t>
            </a:r>
            <a:endParaRPr lang="en-US" sz="12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BAFDBD80-4720-E864-12C6-202C934DAF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11734" y="3154406"/>
            <a:ext cx="3069669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2999" b="0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Item 1</a:t>
            </a:r>
            <a:endParaRPr lang="en-US" sz="2999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ED897787-FF0B-A2A3-0F90-C7E052BCCA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11734" y="3661458"/>
            <a:ext cx="3069669" cy="4699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400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24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Subtitle</a:t>
            </a:r>
            <a:endParaRPr lang="en-US" sz="24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BA6A41FE-C805-D075-4FCE-AF62CA5F8AD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11734" y="5108310"/>
            <a:ext cx="2203957" cy="276491"/>
          </a:xfrm>
          <a:prstGeom prst="rect">
            <a:avLst/>
          </a:prstGeom>
        </p:spPr>
        <p:txBody>
          <a:bodyPr anchor="b"/>
          <a:lstStyle>
            <a:lvl1pPr marL="0" indent="0" algn="l" defTabSz="457109" rtl="0" eaLnBrk="1" latinLnBrk="0" hangingPunct="1">
              <a:lnSpc>
                <a:spcPts val="1600"/>
              </a:lnSpc>
              <a:buNone/>
              <a:defRPr lang="en-US" sz="1200" b="0" i="0" kern="0" spc="-24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2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Description</a:t>
            </a:r>
            <a:endParaRPr lang="en-US" sz="12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AB60DAB6-79DF-2E12-7FD5-0CCA0778BA0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9225" y="3640438"/>
            <a:ext cx="3069669" cy="4699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400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24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Subtitle</a:t>
            </a:r>
            <a:endParaRPr lang="en-US" sz="24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FFAC78C2-3501-B585-EC26-AB4C513FC0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750329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4999" b="1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E7D0E3CC-8E1E-6D3F-FD71-363594381F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1429266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4999" b="0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0FF2144F-2DE7-9301-5221-382FC7FCDB0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5308" y="3154406"/>
            <a:ext cx="3069669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2999" b="0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Item 1</a:t>
            </a:r>
            <a:endParaRPr lang="en-US" sz="2999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6" name="Text Placeholder 24">
            <a:extLst>
              <a:ext uri="{FF2B5EF4-FFF2-40B4-BE49-F238E27FC236}">
                <a16:creationId xmlns:a16="http://schemas.microsoft.com/office/drawing/2014/main" id="{B491D105-7489-F35F-A411-9DCCB714ED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8937" y="5108310"/>
            <a:ext cx="2203957" cy="276491"/>
          </a:xfrm>
          <a:prstGeom prst="rect">
            <a:avLst/>
          </a:prstGeom>
        </p:spPr>
        <p:txBody>
          <a:bodyPr anchor="b"/>
          <a:lstStyle>
            <a:lvl1pPr marL="0" indent="0" algn="l" defTabSz="457109" rtl="0" eaLnBrk="1" latinLnBrk="0" hangingPunct="1">
              <a:lnSpc>
                <a:spcPts val="1600"/>
              </a:lnSpc>
              <a:buNone/>
              <a:defRPr lang="en-US" sz="1200" b="0" i="0" kern="0" spc="-24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2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Description</a:t>
            </a:r>
            <a:endParaRPr lang="en-US" sz="12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7665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AF7809FD-FD9E-C675-04BF-7AE0F6D7A7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D5392B90-4FCE-AF58-C25E-52C3854588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4C52D32-F83E-D81C-B202-C9AD725363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9889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1CE68035-5C66-16BC-0189-93A367333B7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4915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599"/>
              </a:lnSpc>
              <a:buNone/>
              <a:defRPr lang="en-US" sz="3099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6B31C36C-6914-30C5-3F1B-D1E583AB806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9889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04909924-8374-3E54-558E-59C018D0DF2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78592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1A458391-216E-C845-856C-2A4E798510C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383618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599"/>
              </a:lnSpc>
              <a:buNone/>
              <a:defRPr lang="en-US" sz="3099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6FD2C17F-78EB-C99E-7B83-9664DD5F4AF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378592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87204D81-F012-9492-CE1C-A2971FEDDAD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42318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6CCC77AF-444A-D86E-7572-EFF8B6390E0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7345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599"/>
              </a:lnSpc>
              <a:buNone/>
              <a:defRPr lang="en-US" sz="3099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4E46FA6F-2160-24B7-021B-9A07991B9E2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42319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71B7133A-23A4-0AD6-CE2B-4A52C054F60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1021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E4C9B303-6F54-1ECD-0DEF-CC04F2DF72E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106048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599"/>
              </a:lnSpc>
              <a:buNone/>
              <a:defRPr lang="en-US" sz="3099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F9445E2C-3BBA-6FAA-783F-BBE16C2D29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01022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40487BBE-BE72-087D-7BAD-52C6794CBAB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964748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F82DE218-3924-5725-018E-C4DC95C3A0D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969774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599"/>
              </a:lnSpc>
              <a:buNone/>
              <a:defRPr lang="en-US" sz="3099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3D249E77-8DB6-AE0D-ED70-3F3A2EF4E24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964748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5E5A031A-E60C-495B-DAA2-327FA9B6D52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828474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E2FA7884-3D92-14BF-D759-0C98BDFE7DC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833500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599"/>
              </a:lnSpc>
              <a:buNone/>
              <a:defRPr lang="en-US" sz="3099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3D6EAA8B-2A11-3BCC-1EEE-C55751C4D2F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828475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</p:spTree>
    <p:extLst>
      <p:ext uri="{BB962C8B-B14F-4D97-AF65-F5344CB8AC3E}">
        <p14:creationId xmlns:p14="http://schemas.microsoft.com/office/powerpoint/2010/main" val="32335140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title onl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DC24AF06-9E24-29B8-6CAD-503F1F6D1B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CC4C3579-39BD-FD7E-6A30-B13AA43833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37FAA54B-2E67-1405-41E1-8BC64A2278D6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678971" y="552450"/>
            <a:ext cx="6942821" cy="5753100"/>
          </a:xfrm>
          <a:prstGeom prst="roundRect">
            <a:avLst>
              <a:gd name="adj" fmla="val 3505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333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8CCBE980-1166-D64C-2757-75952975A306}"/>
              </a:ext>
            </a:extLst>
          </p:cNvPr>
          <p:cNvSpPr/>
          <p:nvPr userDrawn="1"/>
        </p:nvSpPr>
        <p:spPr>
          <a:xfrm>
            <a:off x="571497" y="571500"/>
            <a:ext cx="2666986" cy="558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4E009DD-D72C-4B45-F63A-1FE205A080E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6756" y="2509384"/>
            <a:ext cx="3504744" cy="945046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>
                <a:solidFill>
                  <a:schemeClr val="bg1"/>
                </a:solidFill>
                <a:latin typeface="Poppins" pitchFamily="2" charset="77"/>
                <a:ea typeface="Segoe UI Variable Display Bold" pitchFamily="34" charset="-122"/>
                <a:cs typeface="Poppins" pitchFamily="2" charset="77"/>
              </a:defRPr>
            </a:lvl1pPr>
          </a:lstStyle>
          <a:p>
            <a:pPr rtl="0"/>
            <a:r>
              <a:rPr lang="en-US" sz="2999" b="1" i="0" u="none" strike="noStrike" kern="1200" baseline="0">
                <a:solidFill>
                  <a:srgbClr val="FEFFFE"/>
                </a:solidFill>
                <a:latin typeface="Segoe UI Variable Display" pitchFamily="2" charset="0"/>
              </a:rPr>
              <a:t>Demo title with just two or three lines</a:t>
            </a:r>
          </a:p>
        </p:txBody>
      </p:sp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9AC83446-32E5-DE05-6E80-6BA7D80EE2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6756" y="3484365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800"/>
              </a:lnSpc>
              <a:buNone/>
              <a:defRPr lang="en-US" sz="1400" b="0" i="0" kern="0" spc="-28" dirty="0">
                <a:solidFill>
                  <a:schemeClr val="tx2"/>
                </a:solidFill>
                <a:latin typeface="Aptos" panose="020B0004020202020204" pitchFamily="34" charset="0"/>
                <a:ea typeface="+mn-ea"/>
                <a:cs typeface="+mn-cs"/>
              </a:defRPr>
            </a:lvl1pPr>
          </a:lstStyle>
          <a:p>
            <a:pPr rtl="0"/>
            <a:r>
              <a:rPr lang="en-US" sz="14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Short list or description</a:t>
            </a: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AB42CAD9-06F1-08CF-1BDC-B4B1C7C1A92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6756" y="1637396"/>
            <a:ext cx="3504744" cy="197754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000" b="0" i="0" u="none" strike="noStrike" kern="1200" baseline="0">
                <a:solidFill>
                  <a:srgbClr val="969696"/>
                </a:solidFill>
                <a:latin typeface="Segoe UI Variable Text Semibold" pitchFamily="2" charset="0"/>
              </a:rPr>
              <a:t>Public Preview / Q2 2025</a:t>
            </a:r>
            <a:endParaRPr lang="en-US" sz="10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A044043-3763-4FD2-DBC5-3CE97B6763F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271401" y="571500"/>
            <a:ext cx="6342824" cy="5657850"/>
          </a:xfrm>
          <a:prstGeom prst="roundRect">
            <a:avLst>
              <a:gd name="adj" fmla="val 3536"/>
            </a:avLst>
          </a:prstGeom>
          <a:noFill/>
          <a:ln w="38100">
            <a:gradFill>
              <a:gsLst>
                <a:gs pos="0">
                  <a:schemeClr val="accent3"/>
                </a:gs>
                <a:gs pos="32000">
                  <a:schemeClr val="accent6"/>
                </a:gs>
                <a:gs pos="65000">
                  <a:srgbClr val="8853F0"/>
                </a:gs>
                <a:gs pos="100000">
                  <a:schemeClr val="accent1"/>
                </a:gs>
              </a:gsLst>
              <a:lin ang="3000000" scaled="0"/>
            </a:gradFill>
          </a:ln>
          <a:effectLst>
            <a:glow rad="254000">
              <a:schemeClr val="accent4">
                <a:alpha val="9137"/>
              </a:schemeClr>
            </a:glo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>
              <a:defRPr lang="en-US" sz="900" b="0" i="0" dirty="0">
                <a:latin typeface="Poppins" pitchFamily="2" charset="77"/>
              </a:defRPr>
            </a:lvl1pPr>
          </a:lstStyle>
          <a:p>
            <a:pPr marL="0"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010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FDB64B77-E38D-1ACA-5A15-6809BD7C672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61777" y="2109640"/>
            <a:ext cx="3504744" cy="94504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33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999" b="0" i="0" kern="0" spc="-60">
                <a:solidFill>
                  <a:schemeClr val="bg1"/>
                </a:solidFill>
                <a:latin typeface="Poppins" pitchFamily="2" charset="77"/>
                <a:ea typeface="Segoe UI Variable Display Bold" pitchFamily="34" charset="-122"/>
                <a:cs typeface="Segoe UI Variable Display Bold" pitchFamily="34" charset="-120"/>
              </a:defRPr>
            </a:lvl1pPr>
          </a:lstStyle>
          <a:p>
            <a:pPr marL="0" marR="0" lvl="0" indent="0" algn="l" defTabSz="457109" rtl="0" eaLnBrk="1" fontAlgn="auto" latinLnBrk="0" hangingPunct="1">
              <a:lnSpc>
                <a:spcPts val="33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999" b="1" i="0" u="none" strike="noStrike" kern="0" cap="none" spc="-6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  <a:t>GitHub Copilot </a:t>
            </a:r>
            <a:br>
              <a:rPr kumimoji="0" lang="en-US" sz="2999" b="1" i="0" u="none" strike="noStrike" kern="0" cap="none" spc="-6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</a:br>
            <a:r>
              <a:rPr kumimoji="0" lang="en-US" sz="2999" b="1" i="0" u="none" strike="noStrike" kern="0" cap="none" spc="-6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  <a:t>app modernization</a:t>
            </a:r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EB6A5054-BEC7-5A53-61D2-95395DD6A0C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76847" y="3236028"/>
            <a:ext cx="3504744" cy="201907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i="0" kern="0" spc="-28">
                <a:solidFill>
                  <a:schemeClr val="bg2"/>
                </a:solidFill>
                <a:latin typeface="Aptos" panose="020B0004020202020204" pitchFamily="34" charset="0"/>
                <a:ea typeface="+mn-ea"/>
                <a:cs typeface="+mn-cs"/>
              </a:defRPr>
            </a:lvl1pPr>
          </a:lstStyle>
          <a:p>
            <a:pPr rtl="0"/>
            <a:r>
              <a:rPr lang="en-US" sz="14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Single entry point for code assessments, dependency updates, and remediation</a:t>
            </a:r>
          </a:p>
          <a:p>
            <a:pPr rtl="0"/>
            <a:endParaRPr lang="en-US" sz="1400" b="0" i="0" u="none" strike="noStrike" kern="1200" baseline="0">
              <a:solidFill>
                <a:srgbClr val="969696"/>
              </a:solidFill>
              <a:latin typeface="Segoe UI Variable Display Semib" pitchFamily="2" charset="0"/>
            </a:endParaRPr>
          </a:p>
          <a:p>
            <a:pPr rtl="0"/>
            <a:r>
              <a:rPr lang="en-US" sz="14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Generates and executes update plans automatically</a:t>
            </a:r>
          </a:p>
          <a:p>
            <a:pPr rtl="0"/>
            <a:endParaRPr lang="en-US" sz="1400" b="0" i="0" u="none" strike="noStrike" kern="1200" baseline="0">
              <a:solidFill>
                <a:srgbClr val="969696"/>
              </a:solidFill>
              <a:latin typeface="Segoe UI Variable Display Semib" pitchFamily="2" charset="0"/>
            </a:endParaRPr>
          </a:p>
          <a:p>
            <a:pPr rtl="0"/>
            <a:r>
              <a:rPr lang="en-US" sz="14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Gives you full visibility, control and clear summary of change</a:t>
            </a:r>
          </a:p>
          <a:p>
            <a:pPr rtl="0"/>
            <a:endParaRPr lang="en-US" sz="1400" b="0" i="0" u="none" strike="noStrike" kern="1200" baseline="0">
              <a:solidFill>
                <a:srgbClr val="969696"/>
              </a:solidFill>
              <a:latin typeface="Segoe UI Variable Display Semib" pitchFamily="2" charset="0"/>
            </a:endParaRPr>
          </a:p>
          <a:p>
            <a:pPr rtl="0"/>
            <a:endParaRPr lang="en-US" sz="1400" b="0" i="0" u="none" strike="noStrike" kern="1200" baseline="0">
              <a:solidFill>
                <a:srgbClr val="969696"/>
              </a:solidFill>
              <a:latin typeface="Segoe UI Variable Display Semib" pitchFamily="2" charset="0"/>
            </a:endParaRPr>
          </a:p>
        </p:txBody>
      </p:sp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D7D85207-8BBB-CCE1-CB12-F932B4FFD4B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271401" y="571500"/>
            <a:ext cx="6342824" cy="5657850"/>
          </a:xfrm>
          <a:prstGeom prst="roundRect">
            <a:avLst>
              <a:gd name="adj" fmla="val 3536"/>
            </a:avLst>
          </a:prstGeom>
          <a:noFill/>
          <a:ln w="38100">
            <a:gradFill>
              <a:gsLst>
                <a:gs pos="0">
                  <a:schemeClr val="accent3"/>
                </a:gs>
                <a:gs pos="32000">
                  <a:schemeClr val="accent6"/>
                </a:gs>
                <a:gs pos="65000">
                  <a:srgbClr val="8853F0"/>
                </a:gs>
                <a:gs pos="100000">
                  <a:schemeClr val="accent1"/>
                </a:gs>
              </a:gsLst>
              <a:lin ang="3000000" scaled="0"/>
            </a:gradFill>
          </a:ln>
          <a:effectLst>
            <a:glow rad="254000">
              <a:schemeClr val="accent4">
                <a:alpha val="9137"/>
              </a:schemeClr>
            </a:glo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>
              <a:defRPr lang="en-US" sz="900" b="0" i="0" dirty="0">
                <a:latin typeface="Poppins" pitchFamily="2" charset="77"/>
              </a:defRPr>
            </a:lvl1pPr>
          </a:lstStyle>
          <a:p>
            <a:pPr marL="0"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8416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viz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3C71A080-C5F7-3D7A-CE3C-8281DA88A2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43F615C3-0D3D-64FB-B1F4-704B554DD1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2999" kern="0" spc="-60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 sz="2999">
              <a:solidFill>
                <a:schemeClr val="bg2"/>
              </a:solidFill>
            </a:endParaRP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97AA0460-DB38-3D50-3176-C8BB61D7DF5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6756" y="2757967"/>
            <a:ext cx="3518195" cy="784077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Ask questions to deepen your knowledge, synthesize the information you gather, and tell compelling stories. Your contributions will be informed, impactful, and valuable.</a:t>
            </a:r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1F1761AC-6860-62E8-20FB-998D7529F2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1733" y="237571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D59D7466-0AEC-D4BB-517D-FD4ECFC287CE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578965" y="3867150"/>
            <a:ext cx="11034069" cy="2457450"/>
          </a:xfrm>
          <a:prstGeom prst="roundRect">
            <a:avLst>
              <a:gd name="adj" fmla="val 6783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09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1461B076-F1DB-DF34-533D-41856753CE9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23140" y="3993492"/>
            <a:ext cx="1745720" cy="257699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1800" kern="0" spc="-36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Speaker name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2CB1C28C-300D-5125-D7BA-B821E0A0C1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23140" y="4264797"/>
            <a:ext cx="1745720" cy="257699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1800" kern="0" spc="-36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Title</a:t>
            </a:r>
            <a:endParaRPr lang="en-US" sz="1800"/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2D8E83FC-57E6-CD17-53A7-855EBA7C0C7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49178" y="2167731"/>
            <a:ext cx="1693643" cy="1693864"/>
          </a:xfrm>
          <a:prstGeom prst="ellipse">
            <a:avLst/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8596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6D34A49-E8B2-6533-BACD-DDD9E5B86722}"/>
              </a:ext>
            </a:extLst>
          </p:cNvPr>
          <p:cNvCxnSpPr>
            <a:cxnSpLocks/>
          </p:cNvCxnSpPr>
          <p:nvPr userDrawn="1"/>
        </p:nvCxnSpPr>
        <p:spPr>
          <a:xfrm>
            <a:off x="568321" y="3116179"/>
            <a:ext cx="1067429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F7B5F278-8B80-F414-CEAD-B40CBB54EF63}"/>
              </a:ext>
            </a:extLst>
          </p:cNvPr>
          <p:cNvSpPr/>
          <p:nvPr userDrawn="1"/>
        </p:nvSpPr>
        <p:spPr>
          <a:xfrm>
            <a:off x="568321" y="3060700"/>
            <a:ext cx="101587" cy="1016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0DBECD-5629-6082-6EBB-F5B15437DC5F}"/>
              </a:ext>
            </a:extLst>
          </p:cNvPr>
          <p:cNvSpPr/>
          <p:nvPr userDrawn="1"/>
        </p:nvSpPr>
        <p:spPr>
          <a:xfrm>
            <a:off x="2361184" y="3060700"/>
            <a:ext cx="101587" cy="1016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236D392-42AF-BDF4-01D5-A1F418C7BBA6}"/>
              </a:ext>
            </a:extLst>
          </p:cNvPr>
          <p:cNvSpPr/>
          <p:nvPr userDrawn="1"/>
        </p:nvSpPr>
        <p:spPr>
          <a:xfrm>
            <a:off x="4154047" y="3060700"/>
            <a:ext cx="101587" cy="1016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C77707-EF41-7588-5F2B-F8D966D2B090}"/>
              </a:ext>
            </a:extLst>
          </p:cNvPr>
          <p:cNvSpPr/>
          <p:nvPr userDrawn="1"/>
        </p:nvSpPr>
        <p:spPr>
          <a:xfrm>
            <a:off x="5946910" y="3060700"/>
            <a:ext cx="101587" cy="1016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4935974-7A27-0EAF-F65E-9CD1EF64F995}"/>
              </a:ext>
            </a:extLst>
          </p:cNvPr>
          <p:cNvSpPr/>
          <p:nvPr userDrawn="1"/>
        </p:nvSpPr>
        <p:spPr>
          <a:xfrm>
            <a:off x="7739773" y="3060700"/>
            <a:ext cx="101587" cy="1016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5ACF488-2BD4-FACB-396D-4D3924CEAC4B}"/>
              </a:ext>
            </a:extLst>
          </p:cNvPr>
          <p:cNvSpPr/>
          <p:nvPr userDrawn="1"/>
        </p:nvSpPr>
        <p:spPr>
          <a:xfrm>
            <a:off x="9532637" y="3060700"/>
            <a:ext cx="101587" cy="1016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1D5F0C3D-DBD0-7AD6-5CEA-147A6FFEC4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Project title</a:t>
            </a:r>
          </a:p>
          <a:p>
            <a:pPr lvl="0"/>
            <a:endParaRPr lang="en-US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068E72C3-BCA1-0293-4B72-E3392DFFDE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2999" kern="0" spc="-60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Roadmap</a:t>
            </a:r>
            <a:endParaRPr lang="en-US" sz="2999">
              <a:solidFill>
                <a:schemeClr val="bg2"/>
              </a:solidFill>
            </a:endParaRPr>
          </a:p>
          <a:p>
            <a:pPr lvl="0"/>
            <a:endParaRPr lang="en-US"/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7EE96189-8D1F-E245-1F6B-0BAB4B610A7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70425" y="565151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50E778-2646-7DE1-F70C-32E5060E4F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4040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78F2FC8-6C39-E2F6-5B4A-08B50CFA370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4041" y="3627793"/>
            <a:ext cx="1682825" cy="5373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1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9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39F066E0-91B7-2498-04ED-A26B3EE783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07437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0" name="Text Placeholder 37">
            <a:extLst>
              <a:ext uri="{FF2B5EF4-FFF2-40B4-BE49-F238E27FC236}">
                <a16:creationId xmlns:a16="http://schemas.microsoft.com/office/drawing/2014/main" id="{04F12F72-B4AC-01C9-E59E-A334BE5B53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07438" y="3627793"/>
            <a:ext cx="1682825" cy="5373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1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9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F4992439-7519-A93F-0602-FE954DF166E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00834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2" name="Text Placeholder 37">
            <a:extLst>
              <a:ext uri="{FF2B5EF4-FFF2-40B4-BE49-F238E27FC236}">
                <a16:creationId xmlns:a16="http://schemas.microsoft.com/office/drawing/2014/main" id="{0C9624DA-3D54-50F6-FBD0-315DD7D7C3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00835" y="3627793"/>
            <a:ext cx="1682825" cy="5373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1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9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4A15BA1-6F75-5848-0BE5-9972EB528DF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894231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4" name="Text Placeholder 37">
            <a:extLst>
              <a:ext uri="{FF2B5EF4-FFF2-40B4-BE49-F238E27FC236}">
                <a16:creationId xmlns:a16="http://schemas.microsoft.com/office/drawing/2014/main" id="{73272E5A-2D67-2FEC-5889-9532103D246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894232" y="3627793"/>
            <a:ext cx="1682825" cy="5373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1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9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38CC13D9-910F-E88A-80F3-A1CE25C935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87629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6" name="Text Placeholder 37">
            <a:extLst>
              <a:ext uri="{FF2B5EF4-FFF2-40B4-BE49-F238E27FC236}">
                <a16:creationId xmlns:a16="http://schemas.microsoft.com/office/drawing/2014/main" id="{66D8D300-B95C-750F-BFB5-1D2B8AAB2E4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87630" y="3627793"/>
            <a:ext cx="1682825" cy="5373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1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9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178A6E13-DFF2-3D21-D580-85A75DD2580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481026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8" name="Text Placeholder 37">
            <a:extLst>
              <a:ext uri="{FF2B5EF4-FFF2-40B4-BE49-F238E27FC236}">
                <a16:creationId xmlns:a16="http://schemas.microsoft.com/office/drawing/2014/main" id="{F8E9ED62-697A-439E-557F-3829257383D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81027" y="3627793"/>
            <a:ext cx="1682825" cy="5373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1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9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900">
              <a:solidFill>
                <a:schemeClr val="bg1"/>
              </a:solidFill>
            </a:endParaRPr>
          </a:p>
        </p:txBody>
      </p:sp>
      <p:sp>
        <p:nvSpPr>
          <p:cNvPr id="49" name="Text Placeholder 19">
            <a:extLst>
              <a:ext uri="{FF2B5EF4-FFF2-40B4-BE49-F238E27FC236}">
                <a16:creationId xmlns:a16="http://schemas.microsoft.com/office/drawing/2014/main" id="{0111D9F3-0960-E05F-ABD5-D89EBDDDB7E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20055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0" name="Text Placeholder 19">
            <a:extLst>
              <a:ext uri="{FF2B5EF4-FFF2-40B4-BE49-F238E27FC236}">
                <a16:creationId xmlns:a16="http://schemas.microsoft.com/office/drawing/2014/main" id="{241F2E50-5A5E-851C-A57A-DE106226567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293358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1" name="Text Placeholder 19">
            <a:extLst>
              <a:ext uri="{FF2B5EF4-FFF2-40B4-BE49-F238E27FC236}">
                <a16:creationId xmlns:a16="http://schemas.microsoft.com/office/drawing/2014/main" id="{B81E9B62-337A-7D2A-401E-01F56200D93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66661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2" name="Text Placeholder 19">
            <a:extLst>
              <a:ext uri="{FF2B5EF4-FFF2-40B4-BE49-F238E27FC236}">
                <a16:creationId xmlns:a16="http://schemas.microsoft.com/office/drawing/2014/main" id="{9C98AB01-F218-3028-A599-951ABD13A41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839964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3" name="Text Placeholder 19">
            <a:extLst>
              <a:ext uri="{FF2B5EF4-FFF2-40B4-BE49-F238E27FC236}">
                <a16:creationId xmlns:a16="http://schemas.microsoft.com/office/drawing/2014/main" id="{EA0D7CEB-BCF8-88CA-1AEF-45FD42E8189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673550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4" name="Text Placeholder 19">
            <a:extLst>
              <a:ext uri="{FF2B5EF4-FFF2-40B4-BE49-F238E27FC236}">
                <a16:creationId xmlns:a16="http://schemas.microsoft.com/office/drawing/2014/main" id="{4FAEA102-F667-DDD3-BA2C-B99E7C6352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446853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2235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E72801E-F3B3-76DA-DC57-0276D87F411E}"/>
              </a:ext>
            </a:extLst>
          </p:cNvPr>
          <p:cNvSpPr/>
          <p:nvPr userDrawn="1"/>
        </p:nvSpPr>
        <p:spPr>
          <a:xfrm>
            <a:off x="5052034" y="1499394"/>
            <a:ext cx="2087869" cy="2908300"/>
          </a:xfrm>
          <a:prstGeom prst="roundRect">
            <a:avLst>
              <a:gd name="adj" fmla="val 4009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CAB2535-986A-5928-8411-E031B3B9FCD9}"/>
              </a:ext>
            </a:extLst>
          </p:cNvPr>
          <p:cNvSpPr/>
          <p:nvPr userDrawn="1"/>
        </p:nvSpPr>
        <p:spPr>
          <a:xfrm>
            <a:off x="573486" y="1499394"/>
            <a:ext cx="2087869" cy="2908300"/>
          </a:xfrm>
          <a:prstGeom prst="roundRect">
            <a:avLst>
              <a:gd name="adj" fmla="val 4009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C08EA4F-2695-1A87-B2B8-81F4665F4732}"/>
              </a:ext>
            </a:extLst>
          </p:cNvPr>
          <p:cNvSpPr/>
          <p:nvPr userDrawn="1"/>
        </p:nvSpPr>
        <p:spPr>
          <a:xfrm>
            <a:off x="9530582" y="1499394"/>
            <a:ext cx="2087869" cy="2908300"/>
          </a:xfrm>
          <a:prstGeom prst="roundRect">
            <a:avLst>
              <a:gd name="adj" fmla="val 4009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A145E20-1E13-6952-0928-996DC519DB15}"/>
              </a:ext>
            </a:extLst>
          </p:cNvPr>
          <p:cNvSpPr/>
          <p:nvPr userDrawn="1"/>
        </p:nvSpPr>
        <p:spPr>
          <a:xfrm>
            <a:off x="6170179" y="4559300"/>
            <a:ext cx="5448272" cy="1727200"/>
          </a:xfrm>
          <a:prstGeom prst="roundRect">
            <a:avLst>
              <a:gd name="adj" fmla="val 4009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24B87D-76EF-DD8B-D625-EF95FFBCDAD7}"/>
              </a:ext>
            </a:extLst>
          </p:cNvPr>
          <p:cNvSpPr/>
          <p:nvPr userDrawn="1"/>
        </p:nvSpPr>
        <p:spPr>
          <a:xfrm>
            <a:off x="570209" y="4559300"/>
            <a:ext cx="5448272" cy="1727200"/>
          </a:xfrm>
          <a:prstGeom prst="roundRect">
            <a:avLst>
              <a:gd name="adj" fmla="val 4009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19FA051-30FB-12EF-1A3B-5420FDB3E061}"/>
              </a:ext>
            </a:extLst>
          </p:cNvPr>
          <p:cNvSpPr/>
          <p:nvPr userDrawn="1"/>
        </p:nvSpPr>
        <p:spPr>
          <a:xfrm>
            <a:off x="2816331" y="1499394"/>
            <a:ext cx="2087869" cy="1377950"/>
          </a:xfrm>
          <a:prstGeom prst="roundRect">
            <a:avLst>
              <a:gd name="adj" fmla="val 4527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269B9BA-693D-5C29-4793-E9AD1BCB8FC6}"/>
              </a:ext>
            </a:extLst>
          </p:cNvPr>
          <p:cNvSpPr/>
          <p:nvPr userDrawn="1"/>
        </p:nvSpPr>
        <p:spPr>
          <a:xfrm>
            <a:off x="2816331" y="3028156"/>
            <a:ext cx="2087869" cy="1377950"/>
          </a:xfrm>
          <a:prstGeom prst="roundRect">
            <a:avLst>
              <a:gd name="adj" fmla="val 4527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0E795-7FC8-D097-4D94-EA50BB0EBAD6}"/>
              </a:ext>
            </a:extLst>
          </p:cNvPr>
          <p:cNvSpPr/>
          <p:nvPr userDrawn="1"/>
        </p:nvSpPr>
        <p:spPr>
          <a:xfrm>
            <a:off x="7294879" y="1499394"/>
            <a:ext cx="2087869" cy="1377950"/>
          </a:xfrm>
          <a:prstGeom prst="roundRect">
            <a:avLst>
              <a:gd name="adj" fmla="val 4527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FBE580C-645A-54F5-6552-2C604B78D514}"/>
              </a:ext>
            </a:extLst>
          </p:cNvPr>
          <p:cNvSpPr/>
          <p:nvPr userDrawn="1"/>
        </p:nvSpPr>
        <p:spPr>
          <a:xfrm>
            <a:off x="7294879" y="3028156"/>
            <a:ext cx="2087869" cy="1377950"/>
          </a:xfrm>
          <a:prstGeom prst="roundRect">
            <a:avLst>
              <a:gd name="adj" fmla="val 4527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A2D71D46-4A53-319E-4638-A67D5C687F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1684" y="551622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4400"/>
              </a:lnSpc>
              <a:buNone/>
            </a:pPr>
            <a:r>
              <a:rPr lang="en-US" sz="1800" kern="0" spc="-36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 sz="1800">
              <a:solidFill>
                <a:schemeClr val="bg2"/>
              </a:solidFill>
            </a:endParaRP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133FB886-FF57-19AF-0A4D-7E0F975251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1684" y="829918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1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86ABE97-4550-BB35-04CE-50B646433E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4333" y="1711983"/>
            <a:ext cx="1727287" cy="21986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Visual Studio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A795EA2-9A65-1A47-5947-81E6A1749E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4333" y="2038554"/>
            <a:ext cx="1727287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1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1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1000">
              <a:solidFill>
                <a:schemeClr val="bg2"/>
              </a:solidFill>
            </a:endParaRP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B7620F3-B2C0-B194-DEA0-149CE70654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98095" y="1711983"/>
            <a:ext cx="1759180" cy="21986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GitHub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628C123C-C80D-CEA8-6BA1-E968024294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8095" y="2038554"/>
            <a:ext cx="1759180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1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1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1000">
              <a:solidFill>
                <a:schemeClr val="bg2"/>
              </a:solidFill>
            </a:endParaRP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A9DA79F8-4CAE-1EC4-9373-75963FEE1E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98095" y="3209187"/>
            <a:ext cx="1759180" cy="21986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Azure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1EE84F26-DA6E-E86D-60BB-B8034F5592E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98095" y="3535758"/>
            <a:ext cx="1759180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1000">
              <a:solidFill>
                <a:schemeClr val="bg2"/>
              </a:solidFill>
            </a:endParaRPr>
          </a:p>
        </p:txBody>
      </p:sp>
      <p:sp>
        <p:nvSpPr>
          <p:cNvPr id="41" name="Text Placeholder 11">
            <a:extLst>
              <a:ext uri="{FF2B5EF4-FFF2-40B4-BE49-F238E27FC236}">
                <a16:creationId xmlns:a16="http://schemas.microsoft.com/office/drawing/2014/main" id="{BB3A2383-F830-07D8-0764-C882357FB82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08445" y="1711983"/>
            <a:ext cx="1759180" cy="21986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VS Code</a:t>
            </a:r>
          </a:p>
        </p:txBody>
      </p:sp>
      <p:sp>
        <p:nvSpPr>
          <p:cNvPr id="42" name="Text Placeholder 11">
            <a:extLst>
              <a:ext uri="{FF2B5EF4-FFF2-40B4-BE49-F238E27FC236}">
                <a16:creationId xmlns:a16="http://schemas.microsoft.com/office/drawing/2014/main" id="{7859223D-E906-7E6E-E267-7B1ED056B7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08445" y="2038553"/>
            <a:ext cx="1759180" cy="90059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1000">
              <a:solidFill>
                <a:schemeClr val="bg2"/>
              </a:solidFill>
            </a:endParaRPr>
          </a:p>
        </p:txBody>
      </p:sp>
      <p:sp>
        <p:nvSpPr>
          <p:cNvPr id="43" name="Text Placeholder 11">
            <a:extLst>
              <a:ext uri="{FF2B5EF4-FFF2-40B4-BE49-F238E27FC236}">
                <a16:creationId xmlns:a16="http://schemas.microsoft.com/office/drawing/2014/main" id="{D4F8004B-C7F7-50CF-E876-8D124024837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453959" y="1711983"/>
            <a:ext cx="1759180" cy="21986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Power Platforms</a:t>
            </a:r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44" name="Text Placeholder 11">
            <a:extLst>
              <a:ext uri="{FF2B5EF4-FFF2-40B4-BE49-F238E27FC236}">
                <a16:creationId xmlns:a16="http://schemas.microsoft.com/office/drawing/2014/main" id="{0C81BE12-6DEF-E252-19D0-5AD115D0CCE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53959" y="2038553"/>
            <a:ext cx="1759180" cy="45844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1000">
              <a:solidFill>
                <a:schemeClr val="bg2"/>
              </a:solidFill>
            </a:endParaRP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7EEE600B-D741-33A2-6D31-E2D8D958D1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689426" y="1711983"/>
            <a:ext cx="1759180" cy="21986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Customer segments</a:t>
            </a:r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37CA04C9-8DEF-D303-5413-9657CE57879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89426" y="2038553"/>
            <a:ext cx="1759180" cy="90059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1000">
              <a:solidFill>
                <a:schemeClr val="bg2"/>
              </a:solidFill>
            </a:endParaRP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58352444-9C3C-333D-00D4-136BD65185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53959" y="3209187"/>
            <a:ext cx="1759180" cy="21986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.NET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F1BF7260-F03F-13E9-3B69-7FD308BFA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453959" y="3535758"/>
            <a:ext cx="1759180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1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1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1000">
              <a:solidFill>
                <a:schemeClr val="bg2"/>
              </a:solidFill>
            </a:endParaRPr>
          </a:p>
        </p:txBody>
      </p:sp>
      <p:sp>
        <p:nvSpPr>
          <p:cNvPr id="49" name="Text Placeholder 11">
            <a:extLst>
              <a:ext uri="{FF2B5EF4-FFF2-40B4-BE49-F238E27FC236}">
                <a16:creationId xmlns:a16="http://schemas.microsoft.com/office/drawing/2014/main" id="{BC3F6136-BDBF-22BD-5D85-39FF3E82F5D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54333" y="4751609"/>
            <a:ext cx="1727287" cy="21986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Other open source</a:t>
            </a:r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50" name="Text Placeholder 11">
            <a:extLst>
              <a:ext uri="{FF2B5EF4-FFF2-40B4-BE49-F238E27FC236}">
                <a16:creationId xmlns:a16="http://schemas.microsoft.com/office/drawing/2014/main" id="{5FFCC4BE-9479-50F2-8B22-BDBF731DFC9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54333" y="5078180"/>
            <a:ext cx="5079170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1000">
              <a:solidFill>
                <a:schemeClr val="bg2"/>
              </a:solidFill>
            </a:endParaRP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56C360BD-B8FC-5C93-1072-AF55C43B765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55560" y="4751609"/>
            <a:ext cx="1727287" cy="21986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1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Azure AI Foundry</a:t>
            </a:r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52" name="Text Placeholder 11">
            <a:extLst>
              <a:ext uri="{FF2B5EF4-FFF2-40B4-BE49-F238E27FC236}">
                <a16:creationId xmlns:a16="http://schemas.microsoft.com/office/drawing/2014/main" id="{352C7C83-7936-091F-4439-34CDB5EE110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55560" y="5078180"/>
            <a:ext cx="5079170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1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1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1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10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03607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812F4516-B7BA-BEFA-4780-633BDB5DE2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1684" y="551622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4400"/>
              </a:lnSpc>
              <a:buNone/>
            </a:pPr>
            <a:r>
              <a:rPr lang="en-US" sz="1800" kern="0" spc="-36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 sz="1800">
              <a:solidFill>
                <a:schemeClr val="bg2"/>
              </a:solidFill>
            </a:endParaRP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14C7B3E5-66D1-A923-2396-A692EF097A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1684" y="829918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1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C69E8F99-06B4-11A2-9E22-F55894D275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4961" y="290076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EB211761-62DE-1BD0-0F13-6C9BBD151D6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66034" y="290076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5186AC01-A512-7A5E-6CEE-9289E205EF3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97108" y="290076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0E46BC8D-7839-4E05-7177-5A7D07AFE83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4961" y="2489200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3099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1A3F1DE1-9486-94F9-F8C4-FCA6A366A81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6034" y="2489200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3099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1809FAA8-4438-1292-185B-80CEDAE49B7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97108" y="2489200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3099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425BD7DD-2C9A-6B18-7259-5C98CFE5D06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4961" y="330850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CB8482BC-A013-BCE9-8E5B-C554713CC90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6034" y="330850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463D4968-8D49-451E-3C9D-FB11A4255B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96325" y="330850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B6E23FF7-BF85-13BC-B407-71A856F1186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34961" y="463543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6575270B-ED3A-F933-53D2-94F8F53C2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4961" y="422387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3099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53F97303-5622-B795-499D-0B796A7BF2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34961" y="504317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E6B6A05E-31B4-B9BA-E1A6-763C8C26F66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6034" y="463543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ECBBC7AA-4D7B-695B-E49F-77FA353D639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266034" y="422387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3099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F95B2C93-E980-53CF-8849-C968A0522A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66034" y="504317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95E56D5D-5992-337A-90C2-56F2C5B5E1D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996325" y="463543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37FD1B92-76A7-558B-C09E-FBA89070A89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996325" y="422387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3099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41" name="Text Placeholder 19">
            <a:extLst>
              <a:ext uri="{FF2B5EF4-FFF2-40B4-BE49-F238E27FC236}">
                <a16:creationId xmlns:a16="http://schemas.microsoft.com/office/drawing/2014/main" id="{2DFB9F47-1CBA-FE2C-4366-0D621D6EC2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996325" y="504317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</p:spTree>
    <p:extLst>
      <p:ext uri="{BB962C8B-B14F-4D97-AF65-F5344CB8AC3E}">
        <p14:creationId xmlns:p14="http://schemas.microsoft.com/office/powerpoint/2010/main" val="1989296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D4050-8E02-92ED-7246-E47BC3824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8B7111-E33F-6ACF-CE48-ED4365849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B5C5D3-638E-AF25-E6AA-6B7F36D4A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5B898B-BA44-1334-C0FE-3A29CB30E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190881-A4C6-E7DA-BFDB-8BD472C1B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13772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>
            <a:extLst>
              <a:ext uri="{FF2B5EF4-FFF2-40B4-BE49-F238E27FC236}">
                <a16:creationId xmlns:a16="http://schemas.microsoft.com/office/drawing/2014/main" id="{BAA1017A-767F-F9B2-E794-B78FEDB678A2}"/>
              </a:ext>
            </a:extLst>
          </p:cNvPr>
          <p:cNvSpPr/>
          <p:nvPr userDrawn="1"/>
        </p:nvSpPr>
        <p:spPr>
          <a:xfrm>
            <a:off x="571497" y="876300"/>
            <a:ext cx="2666986" cy="279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2AF196B8-1D58-272E-5E41-AE317E99EC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6614" y="550334"/>
            <a:ext cx="2598017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800"/>
              </a:lnSpc>
              <a:buNone/>
              <a:defRPr lang="en-US" sz="1400" b="0" i="0" kern="0" spc="-28" dirty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3600"/>
              </a:lnSpc>
              <a:buNone/>
            </a:pPr>
            <a:r>
              <a:rPr lang="en-US" sz="1400" kern="0" spc="-28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Product name</a:t>
            </a:r>
            <a:endParaRPr lang="en-US" sz="1400">
              <a:solidFill>
                <a:schemeClr val="bg2"/>
              </a:solidFill>
            </a:endParaRPr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A8075CD2-771E-032E-859A-DE98AE8BEE4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6614" y="854500"/>
            <a:ext cx="2598017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1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4400"/>
              </a:lnSpc>
              <a:buNone/>
            </a:pPr>
            <a:r>
              <a:rPr lang="en-US" sz="1800" kern="0" spc="-36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Demo title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5" name="Media Placeholder 11">
            <a:extLst>
              <a:ext uri="{FF2B5EF4-FFF2-40B4-BE49-F238E27FC236}">
                <a16:creationId xmlns:a16="http://schemas.microsoft.com/office/drawing/2014/main" id="{8D856E73-025A-E2CE-7E57-D65BA8ABBA6E}"/>
              </a:ext>
            </a:extLst>
          </p:cNvPr>
          <p:cNvSpPr>
            <a:spLocks noGrp="1"/>
          </p:cNvSpPr>
          <p:nvPr>
            <p:ph type="media" sz="quarter" idx="40"/>
          </p:nvPr>
        </p:nvSpPr>
        <p:spPr>
          <a:xfrm>
            <a:off x="3878321" y="550334"/>
            <a:ext cx="7718444" cy="5720442"/>
          </a:xfrm>
          <a:prstGeom prst="roundRect">
            <a:avLst>
              <a:gd name="adj" fmla="val 3473"/>
            </a:avLst>
          </a:pr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877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 highligh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9">
            <a:extLst>
              <a:ext uri="{FF2B5EF4-FFF2-40B4-BE49-F238E27FC236}">
                <a16:creationId xmlns:a16="http://schemas.microsoft.com/office/drawing/2014/main" id="{9073EC8E-C16E-D369-C042-2F3F25A69C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27F304CE-B7B7-2431-1DAA-03E066C9AA8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2999" kern="0" spc="-60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F459794F-CF1D-32FA-2AD2-76F3074616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70425" y="565151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09EF05C4-F9A2-413D-F49D-C452C0BE0F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46057" y="3343276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1800" kern="0" spc="-36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of users prefer Microsoft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6E970A-38F0-9044-9A1F-FB9CF8012B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46057" y="2637693"/>
            <a:ext cx="3504744" cy="653143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5399"/>
              </a:lnSpc>
              <a:buNone/>
              <a:defRPr lang="en-US" sz="4999" b="0" i="0" kern="0" spc="-200" dirty="0">
                <a:solidFill>
                  <a:schemeClr val="bg2"/>
                </a:solidFill>
                <a:latin typeface="Poppins" pitchFamily="2" charset="77"/>
                <a:ea typeface="Segoe UI Variable Display Bold" pitchFamily="34" charset="-122"/>
                <a:cs typeface="Poppins" pitchFamily="2" charset="77"/>
              </a:defRPr>
            </a:lvl1pPr>
          </a:lstStyle>
          <a:p>
            <a:pPr marL="0" indent="0" algn="ctr">
              <a:lnSpc>
                <a:spcPts val="10800"/>
              </a:lnSpc>
              <a:buNone/>
            </a:pPr>
            <a:r>
              <a:rPr lang="en-US" sz="4999" b="1" kern="0" spc="-200">
                <a:solidFill>
                  <a:schemeClr val="bg2"/>
                </a:solidFill>
                <a:latin typeface="Segoe UI Variable Display Semibold" pitchFamily="2" charset="0"/>
                <a:ea typeface="Segoe UI Variable Display Bold" pitchFamily="34" charset="-122"/>
                <a:cs typeface="Segoe UI Variable Display Bold" pitchFamily="34" charset="-120"/>
              </a:rPr>
              <a:t>95%</a:t>
            </a:r>
            <a:endParaRPr lang="en-US" sz="4999" b="1">
              <a:solidFill>
                <a:schemeClr val="bg2"/>
              </a:solidFill>
              <a:latin typeface="Segoe UI Variable Display Semibold" pitchFamily="2" charset="0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A947F27F-37AA-5A6B-6FC1-993683EEAA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3581" y="3343276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1800" kern="0" spc="-36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of users prefer Microsoft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FB3D27F-3AC7-6D93-0F65-54170E7AE8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3581" y="2637693"/>
            <a:ext cx="3504744" cy="653143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5399"/>
              </a:lnSpc>
              <a:buNone/>
              <a:defRPr lang="en-US" sz="4999" b="0" i="0" kern="0" spc="-200" dirty="0">
                <a:solidFill>
                  <a:schemeClr val="bg2"/>
                </a:solidFill>
                <a:latin typeface="Poppins" pitchFamily="2" charset="77"/>
                <a:ea typeface="Segoe UI Variable Display Bold" pitchFamily="34" charset="-122"/>
                <a:cs typeface="Poppins" pitchFamily="2" charset="77"/>
              </a:defRPr>
            </a:lvl1pPr>
          </a:lstStyle>
          <a:p>
            <a:pPr marL="0" indent="0" algn="ctr">
              <a:lnSpc>
                <a:spcPts val="10800"/>
              </a:lnSpc>
              <a:buNone/>
            </a:pPr>
            <a:r>
              <a:rPr lang="en-US" sz="4999" b="1" kern="0" spc="-200">
                <a:solidFill>
                  <a:schemeClr val="bg2"/>
                </a:solidFill>
                <a:latin typeface="Segoe UI Variable Display Semibold" pitchFamily="2" charset="0"/>
                <a:ea typeface="Segoe UI Variable Display Bold" pitchFamily="34" charset="-122"/>
                <a:cs typeface="Segoe UI Variable Display Bold" pitchFamily="34" charset="-120"/>
              </a:rPr>
              <a:t>95%</a:t>
            </a:r>
            <a:endParaRPr lang="en-US" sz="4999" b="1">
              <a:solidFill>
                <a:schemeClr val="bg2"/>
              </a:solidFill>
              <a:latin typeface="Segoe UI Variable Display Semibold" pitchFamily="2" charset="0"/>
            </a:endParaRP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A7FB7A8B-2C5A-EA02-F0D9-15BCE17F50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53416" y="3343276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1800" kern="0" spc="-36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of users prefer Microsoft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94FC965F-C728-DFAE-51FC-465EA5E7E46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53416" y="2637693"/>
            <a:ext cx="3504744" cy="653143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5399"/>
              </a:lnSpc>
              <a:buNone/>
              <a:defRPr lang="en-US" sz="4999" b="0" i="0" kern="0" spc="-200" dirty="0">
                <a:solidFill>
                  <a:schemeClr val="bg2"/>
                </a:solidFill>
                <a:latin typeface="Poppins" pitchFamily="2" charset="77"/>
                <a:ea typeface="Segoe UI Variable Display Bold" pitchFamily="34" charset="-122"/>
                <a:cs typeface="Poppins" pitchFamily="2" charset="77"/>
              </a:defRPr>
            </a:lvl1pPr>
          </a:lstStyle>
          <a:p>
            <a:pPr marL="0" indent="0" algn="ctr">
              <a:lnSpc>
                <a:spcPts val="10800"/>
              </a:lnSpc>
              <a:buNone/>
            </a:pPr>
            <a:r>
              <a:rPr lang="en-US" sz="4999" b="1" kern="0" spc="-200">
                <a:solidFill>
                  <a:schemeClr val="bg2"/>
                </a:solidFill>
                <a:latin typeface="Segoe UI Variable Display Semibold" pitchFamily="2" charset="0"/>
                <a:ea typeface="Segoe UI Variable Display Bold" pitchFamily="34" charset="-122"/>
                <a:cs typeface="Segoe UI Variable Display Bold" pitchFamily="34" charset="-120"/>
              </a:rPr>
              <a:t>95%</a:t>
            </a:r>
            <a:endParaRPr lang="en-US" sz="4999" b="1">
              <a:solidFill>
                <a:schemeClr val="bg2"/>
              </a:solidFill>
              <a:latin typeface="Segoe UI Variable Display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2643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C6DE723B-B28B-EBC1-6E40-64BC10424C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1684" y="551622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4400"/>
              </a:lnSpc>
              <a:buNone/>
            </a:pPr>
            <a:r>
              <a:rPr lang="en-US" sz="1800" kern="0" spc="-36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 sz="1800">
              <a:solidFill>
                <a:schemeClr val="bg2"/>
              </a:solidFill>
            </a:endParaRP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7C53C2B9-339B-B9CA-D594-88D254F805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1684" y="829918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1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8043316E-25FB-DE88-AD4F-20F98B3B99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4961" y="291665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D456C768-C982-33C6-7C49-D561398248C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4961" y="2505087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3099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1B974D2C-78C7-F41F-50A2-1A7B942FDBC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4961" y="3324391"/>
            <a:ext cx="3504744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1000" b="1">
              <a:latin typeface="Segoe UI Variable Text Semibold" pitchFamily="2" charset="0"/>
            </a:endParaRP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9883040D-98E9-F2A7-257B-F14720A8038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52367" y="291665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AE7DEE54-3A47-CB75-F874-A91FD60BB0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52367" y="2505087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3099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26F0B1DE-112E-38F1-6C3B-F0F2C61D4AA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52367" y="3324391"/>
            <a:ext cx="3504744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1000" b="1">
              <a:latin typeface="Segoe UI Variable Text Semibold" pitchFamily="2" charset="0"/>
            </a:endParaRP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5E392566-4156-546D-8627-009FDB5AE19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969774" y="291665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4137E5-8D8D-F109-8E17-8ED6B89B09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969774" y="2505087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3099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2918D071-5763-5909-A6AB-183AEBADCE6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969774" y="3324391"/>
            <a:ext cx="3504744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1000" b="1">
              <a:latin typeface="Segoe UI Variable Tex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7392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E67ADACF-F79B-A473-9CBA-8A380C9E1801}"/>
              </a:ext>
            </a:extLst>
          </p:cNvPr>
          <p:cNvSpPr/>
          <p:nvPr userDrawn="1"/>
        </p:nvSpPr>
        <p:spPr>
          <a:xfrm>
            <a:off x="634997" y="1225550"/>
            <a:ext cx="5448272" cy="1295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623E3780-FEAF-C145-C230-9D3871E7B7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0314" y="1225550"/>
            <a:ext cx="5485686" cy="2008601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2999" kern="0" spc="-60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Azure AI Foundry provides a complete infrastructure for developing AI applications and agents.</a:t>
            </a:r>
          </a:p>
          <a:p>
            <a:pPr marL="0" indent="0" algn="l">
              <a:lnSpc>
                <a:spcPts val="6800"/>
              </a:lnSpc>
              <a:buNone/>
            </a:pPr>
            <a:endParaRPr lang="en-US" sz="2999" kern="0" spc="-60">
              <a:solidFill>
                <a:schemeClr val="bg1"/>
              </a:solidFill>
              <a:latin typeface="Segoe UI Variable Display Semibold" pitchFamily="34" charset="0"/>
              <a:ea typeface="Segoe UI Variable Display Semibold" pitchFamily="34" charset="-122"/>
              <a:cs typeface="Segoe UI Variable Display Semibold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7088547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- pla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E67ADACF-F79B-A473-9CBA-8A380C9E1801}"/>
              </a:ext>
            </a:extLst>
          </p:cNvPr>
          <p:cNvSpPr/>
          <p:nvPr userDrawn="1"/>
        </p:nvSpPr>
        <p:spPr>
          <a:xfrm>
            <a:off x="634997" y="1225550"/>
            <a:ext cx="5448272" cy="1295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1323E9C-20E1-B4DE-5B0A-AF0EE813E3D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165029" y="2153047"/>
            <a:ext cx="5836478" cy="255190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lang="en-US" sz="4999" b="0" i="0" kern="0" spc="-6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pc="-60"/>
              <a:t>A large statement looks great with 10 words or less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082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0256E2F0-88DF-8BF3-796F-C770A5748766}"/>
              </a:ext>
            </a:extLst>
          </p:cNvPr>
          <p:cNvSpPr/>
          <p:nvPr userDrawn="1"/>
        </p:nvSpPr>
        <p:spPr>
          <a:xfrm>
            <a:off x="571498" y="876300"/>
            <a:ext cx="5460971" cy="1295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12F7974-15CA-0119-418A-955F7FE838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9938" y="852595"/>
            <a:ext cx="4860301" cy="1319105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36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2999" kern="0" spc="-60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The new Visual Studio 18 has even more collaboration and smart features</a:t>
            </a:r>
            <a:endParaRPr lang="en-US" sz="2999">
              <a:solidFill>
                <a:schemeClr val="bg1"/>
              </a:solidFill>
            </a:endParaRPr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4F7779C9-1927-0E1A-FFAF-4EA7EB2F7E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9938" y="511648"/>
            <a:ext cx="4860301" cy="3175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22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400" b="0" i="0" kern="0" spc="-28" dirty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457109" rtl="0" eaLnBrk="1" fontAlgn="auto" latinLnBrk="0" hangingPunct="1">
              <a:lnSpc>
                <a:spcPts val="22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400" kern="0" spc="-28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Caption</a:t>
            </a:r>
            <a:endParaRPr lang="en-US" sz="1400">
              <a:solidFill>
                <a:schemeClr val="bg2"/>
              </a:solidFill>
            </a:endParaRPr>
          </a:p>
          <a:p>
            <a:pPr lvl="0"/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225ACA3-70FE-0BE6-8FFA-6578279A506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4871" y="2310354"/>
            <a:ext cx="4438368" cy="182881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bg2"/>
                </a:solidFill>
                <a:latin typeface="Aptos" panose="020B0004020202020204" pitchFamily="34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-US" kern="0" spc="-24">
                <a:latin typeface="Segoe UI Variable Display Semibold" pitchFamily="34" charset="0"/>
              </a:rPr>
              <a:t>Azure AI Foundry dolor sit </a:t>
            </a:r>
            <a:r>
              <a:rPr lang="en-US" kern="0" spc="-24" err="1">
                <a:latin typeface="Segoe UI Variable Display Semibold" pitchFamily="34" charset="0"/>
              </a:rPr>
              <a:t>amet</a:t>
            </a:r>
            <a:r>
              <a:rPr lang="en-US" kern="0" spc="-24">
                <a:latin typeface="Segoe UI Variable Display Semibold" pitchFamily="34" charset="0"/>
              </a:rPr>
              <a:t>, consectetur </a:t>
            </a:r>
            <a:r>
              <a:rPr lang="en-US" kern="0" spc="-24" err="1">
                <a:latin typeface="Segoe UI Variable Display Semibold" pitchFamily="34" charset="0"/>
              </a:rPr>
              <a:t>adipiscing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elit</a:t>
            </a:r>
            <a:r>
              <a:rPr lang="en-US" kern="0" spc="-24">
                <a:latin typeface="Segoe UI Variable Display Semibold" pitchFamily="34" charset="0"/>
              </a:rPr>
              <a:t>, sed do </a:t>
            </a:r>
            <a:r>
              <a:rPr lang="en-US" kern="0" spc="-24" err="1">
                <a:latin typeface="Segoe UI Variable Display Semibold" pitchFamily="34" charset="0"/>
              </a:rPr>
              <a:t>eiusmod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tempor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incididunt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ut</a:t>
            </a:r>
            <a:r>
              <a:rPr lang="en-US" kern="0" spc="-24">
                <a:latin typeface="Segoe UI Variable Display Semibold" pitchFamily="34" charset="0"/>
              </a:rPr>
              <a:t> labore et dolore magna </a:t>
            </a:r>
            <a:r>
              <a:rPr lang="en-US" kern="0" spc="-24" err="1">
                <a:latin typeface="Segoe UI Variable Display Semibold" pitchFamily="34" charset="0"/>
              </a:rPr>
              <a:t>aliqua</a:t>
            </a:r>
            <a:r>
              <a:rPr lang="en-US" kern="0" spc="-24">
                <a:latin typeface="Segoe UI Variable Display Semibold" pitchFamily="34" charset="0"/>
              </a:rPr>
              <a:t>. Ut </a:t>
            </a:r>
            <a:r>
              <a:rPr lang="en-US" kern="0" spc="-24" err="1">
                <a:latin typeface="Segoe UI Variable Display Semibold" pitchFamily="34" charset="0"/>
              </a:rPr>
              <a:t>enim</a:t>
            </a:r>
            <a:r>
              <a:rPr lang="en-US" kern="0" spc="-24">
                <a:latin typeface="Segoe UI Variable Display Semibold" pitchFamily="34" charset="0"/>
              </a:rPr>
              <a:t> ad minim </a:t>
            </a:r>
            <a:r>
              <a:rPr lang="en-US" kern="0" spc="-24" err="1">
                <a:latin typeface="Segoe UI Variable Display Semibold" pitchFamily="34" charset="0"/>
              </a:rPr>
              <a:t>veniam</a:t>
            </a:r>
            <a:r>
              <a:rPr lang="en-US" kern="0" spc="-24">
                <a:latin typeface="Segoe UI Variable Display Semibold" pitchFamily="34" charset="0"/>
              </a:rPr>
              <a:t>, </a:t>
            </a:r>
            <a:r>
              <a:rPr lang="en-US" kern="0" spc="-24" err="1">
                <a:latin typeface="Segoe UI Variable Display Semibold" pitchFamily="34" charset="0"/>
              </a:rPr>
              <a:t>quis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nostrud</a:t>
            </a:r>
            <a:r>
              <a:rPr lang="en-US" kern="0" spc="-24">
                <a:latin typeface="Segoe UI Variable Display Semibold" pitchFamily="34" charset="0"/>
              </a:rPr>
              <a:t> exercitation </a:t>
            </a:r>
            <a:r>
              <a:rPr lang="en-US" kern="0" spc="-24" err="1">
                <a:latin typeface="Segoe UI Variable Display Semibold" pitchFamily="34" charset="0"/>
              </a:rPr>
              <a:t>ullamco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laboris</a:t>
            </a:r>
            <a:r>
              <a:rPr lang="en-US" kern="0" spc="-24">
                <a:latin typeface="Segoe UI Variable Display Semibold" pitchFamily="34" charset="0"/>
              </a:rPr>
              <a:t> nisi </a:t>
            </a:r>
            <a:r>
              <a:rPr lang="en-US" kern="0" spc="-24" err="1">
                <a:latin typeface="Segoe UI Variable Display Semibold" pitchFamily="34" charset="0"/>
              </a:rPr>
              <a:t>ut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aliquip</a:t>
            </a:r>
            <a:r>
              <a:rPr lang="en-US" kern="0" spc="-24">
                <a:latin typeface="Segoe UI Variable Display Semibold" pitchFamily="34" charset="0"/>
              </a:rPr>
              <a:t> ex </a:t>
            </a:r>
            <a:r>
              <a:rPr lang="en-US" kern="0" spc="-24" err="1">
                <a:latin typeface="Segoe UI Variable Display Semibold" pitchFamily="34" charset="0"/>
              </a:rPr>
              <a:t>ea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commodo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consequat</a:t>
            </a:r>
            <a:r>
              <a:rPr lang="en-US" kern="0" spc="-24">
                <a:latin typeface="Segoe UI Variable Display Semibold" pitchFamily="34" charset="0"/>
              </a:rPr>
              <a:t>.</a:t>
            </a:r>
          </a:p>
        </p:txBody>
      </p:sp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C5D96AC6-FF2D-F8C1-0CBC-D11DD057F032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159492" y="571500"/>
            <a:ext cx="5502352" cy="5715000"/>
          </a:xfrm>
          <a:prstGeom prst="roundRect">
            <a:avLst>
              <a:gd name="adj" fmla="val 4278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9091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018E0206-ABFD-233B-CA82-D4589F7C8D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78509" y="3048113"/>
            <a:ext cx="3504744" cy="644656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5399"/>
              </a:lnSpc>
              <a:buNone/>
              <a:defRPr lang="en-US" sz="4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10800"/>
              </a:lnSpc>
              <a:buNone/>
            </a:pPr>
            <a:r>
              <a:rPr lang="en-US" sz="4999" kern="0" spc="-200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Section title</a:t>
            </a:r>
            <a:endParaRPr lang="en-US" sz="4999">
              <a:solidFill>
                <a:schemeClr val="bg1"/>
              </a:solidFill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3293E78D-709C-33A8-2CDF-C6266EB45DB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9485" y="3048113"/>
            <a:ext cx="776584" cy="644656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5399"/>
              </a:lnSpc>
              <a:buNone/>
              <a:defRPr lang="en-US" sz="4999" b="0" i="0" kern="0" spc="-200" dirty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4999" kern="0" spc="-200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01</a:t>
            </a:r>
            <a:endParaRPr lang="en-US"/>
          </a:p>
        </p:txBody>
      </p:sp>
      <p:pic>
        <p:nvPicPr>
          <p:cNvPr id="7" name="Picture 6" descr="A cartoon robot with a black background&#10;&#10;AI-generated content may be incorrect.">
            <a:extLst>
              <a:ext uri="{FF2B5EF4-FFF2-40B4-BE49-F238E27FC236}">
                <a16:creationId xmlns:a16="http://schemas.microsoft.com/office/drawing/2014/main" id="{FB84EBE4-D76E-246F-EA29-FA79222DA5F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09473" y="4380707"/>
            <a:ext cx="2191258" cy="219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2178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D1DA0781-BBE4-E3D7-52FC-37514CB117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9486" y="3039321"/>
            <a:ext cx="3504744" cy="644656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5399"/>
              </a:lnSpc>
              <a:buNone/>
              <a:defRPr lang="en-US" sz="4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10800"/>
              </a:lnSpc>
              <a:buNone/>
            </a:pPr>
            <a:r>
              <a:rPr lang="en-US" sz="4999" kern="0" spc="-200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Thank you</a:t>
            </a:r>
            <a:endParaRPr lang="en-US" sz="4999">
              <a:solidFill>
                <a:schemeClr val="bg1"/>
              </a:solidFill>
            </a:endParaRPr>
          </a:p>
        </p:txBody>
      </p:sp>
      <p:pic>
        <p:nvPicPr>
          <p:cNvPr id="15" name="Picture 14" descr="A purple square object with white text&#10;&#10;AI-generated content may be incorrect.">
            <a:extLst>
              <a:ext uri="{FF2B5EF4-FFF2-40B4-BE49-F238E27FC236}">
                <a16:creationId xmlns:a16="http://schemas.microsoft.com/office/drawing/2014/main" id="{93B04985-6D98-3A22-ECB5-A16BB5BB94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9190" y="933450"/>
            <a:ext cx="914281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2284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20909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gradFill>
          <a:gsLst>
            <a:gs pos="0">
              <a:srgbClr val="C1BCF3"/>
            </a:gs>
            <a:gs pos="100000">
              <a:srgbClr val="3D8A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urple object with white light beams">
            <a:extLst>
              <a:ext uri="{FF2B5EF4-FFF2-40B4-BE49-F238E27FC236}">
                <a16:creationId xmlns:a16="http://schemas.microsoft.com/office/drawing/2014/main" id="{4345B651-546F-9E88-109A-AE1FAACBD3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50460" y="1700630"/>
            <a:ext cx="12192000" cy="50489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B5EEFF-2BB5-A52C-260D-554CFB7069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324148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2202B6-F7AE-4B3E-3EEE-7AD38C243F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3958" y="520700"/>
            <a:ext cx="5828541" cy="9144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7499"/>
              </a:lnSpc>
              <a:buNone/>
              <a:defRPr lang="en-US" sz="7499" b="1" i="0" kern="0" spc="-375" dirty="0" smtClean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D6E4B5D0-1A1D-7256-DDEF-FFD34D9EC12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3958" y="1460500"/>
            <a:ext cx="5828541" cy="9144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7499"/>
              </a:lnSpc>
              <a:buNone/>
              <a:defRPr lang="en-US" sz="7499" b="0" i="0" kern="0" spc="-375" dirty="0" smtClean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58028D-48E9-F953-AF99-287F28B4BC9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33761" y="520700"/>
            <a:ext cx="91428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98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DE7AA8-B18C-4412-4E13-69CD5F202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41C1F0-C673-412A-5AAB-95BCE86FB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0B97AE-9519-27A8-E9D8-7078B3E2AA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C73B07-0C15-9467-0879-85D6DFF69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5664FD-A231-2762-2EC5-A56D93EF6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70CC90-C5A1-09DE-7735-A2E0B7343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35308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045EE767-04FB-8F51-EEAF-BD14B6933979}"/>
              </a:ext>
            </a:extLst>
          </p:cNvPr>
          <p:cNvSpPr/>
          <p:nvPr userDrawn="1"/>
        </p:nvSpPr>
        <p:spPr>
          <a:xfrm>
            <a:off x="571497" y="571500"/>
            <a:ext cx="2666986" cy="279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ADF1DEE8-9F0C-BB31-1360-9C3004DECCCD}"/>
              </a:ext>
            </a:extLst>
          </p:cNvPr>
          <p:cNvSpPr/>
          <p:nvPr userDrawn="1"/>
        </p:nvSpPr>
        <p:spPr>
          <a:xfrm>
            <a:off x="571497" y="571500"/>
            <a:ext cx="2666986" cy="279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0B9D9174-12FF-9C28-25F8-E25F1E9EE0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1684" y="546942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Demo title</a:t>
            </a:r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352801BD-1573-00A3-B1EC-19E2831948F6}"/>
              </a:ext>
            </a:extLst>
          </p:cNvPr>
          <p:cNvSpPr>
            <a:spLocks noGrp="1"/>
          </p:cNvSpPr>
          <p:nvPr>
            <p:ph type="media" sz="quarter" idx="40"/>
          </p:nvPr>
        </p:nvSpPr>
        <p:spPr>
          <a:xfrm>
            <a:off x="595235" y="1128713"/>
            <a:ext cx="11001530" cy="5182346"/>
          </a:xfrm>
          <a:prstGeom prst="roundRect">
            <a:avLst>
              <a:gd name="adj" fmla="val 3473"/>
            </a:avLst>
          </a:prstGeom>
          <a:noFill/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56637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 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48ED571-A8AC-EED4-F2A9-9C2361D8AD61}"/>
              </a:ext>
            </a:extLst>
          </p:cNvPr>
          <p:cNvSpPr/>
          <p:nvPr userDrawn="1"/>
        </p:nvSpPr>
        <p:spPr>
          <a:xfrm>
            <a:off x="570208" y="2679701"/>
            <a:ext cx="5333972" cy="7366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82C4E15-A127-94BF-30AA-731C7AFC004F}"/>
              </a:ext>
            </a:extLst>
          </p:cNvPr>
          <p:cNvSpPr/>
          <p:nvPr userDrawn="1"/>
        </p:nvSpPr>
        <p:spPr>
          <a:xfrm>
            <a:off x="570208" y="3544094"/>
            <a:ext cx="5333972" cy="7366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7C6542C-4162-F7AC-EE60-48448EE2A733}"/>
              </a:ext>
            </a:extLst>
          </p:cNvPr>
          <p:cNvSpPr/>
          <p:nvPr userDrawn="1"/>
        </p:nvSpPr>
        <p:spPr>
          <a:xfrm>
            <a:off x="570208" y="4408489"/>
            <a:ext cx="5333972" cy="7366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280668C-FC2C-D27B-6FB5-ECDBD9580455}"/>
              </a:ext>
            </a:extLst>
          </p:cNvPr>
          <p:cNvSpPr/>
          <p:nvPr userDrawn="1"/>
        </p:nvSpPr>
        <p:spPr>
          <a:xfrm>
            <a:off x="6287820" y="2679701"/>
            <a:ext cx="5316330" cy="7366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453BF1-87F1-27DE-9D90-05A37337BB1A}"/>
              </a:ext>
            </a:extLst>
          </p:cNvPr>
          <p:cNvSpPr/>
          <p:nvPr userDrawn="1"/>
        </p:nvSpPr>
        <p:spPr>
          <a:xfrm>
            <a:off x="6270179" y="3544094"/>
            <a:ext cx="5333972" cy="7366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EBF8327-C872-0E93-E2D2-27A336896A24}"/>
              </a:ext>
            </a:extLst>
          </p:cNvPr>
          <p:cNvSpPr/>
          <p:nvPr userDrawn="1"/>
        </p:nvSpPr>
        <p:spPr>
          <a:xfrm>
            <a:off x="6270179" y="4408489"/>
            <a:ext cx="5333972" cy="7366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3F4C7B3C-B72F-E71C-75EC-24E4B5FB68A9}"/>
              </a:ext>
            </a:extLst>
          </p:cNvPr>
          <p:cNvSpPr/>
          <p:nvPr userDrawn="1"/>
        </p:nvSpPr>
        <p:spPr>
          <a:xfrm>
            <a:off x="4870425" y="571500"/>
            <a:ext cx="6750015" cy="279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EB4E0F6-3328-DEA1-E7B9-961A5D9B31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Feature list</a:t>
            </a:r>
          </a:p>
          <a:p>
            <a:pPr lvl="0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915ACDBC-FDC7-EC30-00B9-2168717D9A7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430790F8-5B2B-8D04-94D0-9EE9487DE2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70425" y="565151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66E0BB8-22F5-6289-86C1-E929C60F3A8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937" y="2900626"/>
            <a:ext cx="4932514" cy="294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0C22135-2533-7ABF-F6AB-357B7DF7F20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0937" y="3760781"/>
            <a:ext cx="4932514" cy="294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31F06BD1-1213-36A3-AAAF-D170FD7CC00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70937" y="4628686"/>
            <a:ext cx="4932514" cy="294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A6B7160B-D15F-D172-B25C-0E9EE63BBCE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73571" y="2908375"/>
            <a:ext cx="4932514" cy="294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34F3F99-C798-FAD5-78E1-99DA5F2A38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3571" y="3760781"/>
            <a:ext cx="4932514" cy="294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251E807B-C260-B492-A3DC-AE0C3E629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73571" y="4628686"/>
            <a:ext cx="4932514" cy="294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</p:spTree>
    <p:extLst>
      <p:ext uri="{BB962C8B-B14F-4D97-AF65-F5344CB8AC3E}">
        <p14:creationId xmlns:p14="http://schemas.microsoft.com/office/powerpoint/2010/main" val="80167040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8A08768-A8D1-56B8-9E72-F5247632A5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48898" y="531467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9D36D911-7F66-D321-2E3E-25348A43CD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90927" y="533400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2BB80305-533F-525A-2094-2BA8CC178E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1684" y="551622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9D750292-3DAA-64F4-E346-058EF93A47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1684" y="829918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1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909B5BC6-004B-406B-86ED-C0F664D767B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48898" y="982880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22607F7F-1EAC-B2FA-AC82-78456EA42FF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90927" y="984812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EDFEF231-B3A4-17F4-23CF-B712A4401D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48898" y="1437846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3FC7885F-D58E-D154-62B9-8314D6E34C2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90927" y="1439779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3206D664-9025-7588-3785-9B5127BB52D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48898" y="1892813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B1D64F4E-B2B1-F66D-F67B-35D740CF550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90927" y="1894745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DD90E18B-EA52-CF02-E309-052B974419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48898" y="2347779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35B5BBF1-8BFB-DADC-91A0-66BE29830F6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90927" y="2349712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D45D058E-B1E6-9724-7878-C61F5E2567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48898" y="2802746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6767140E-1887-CBD2-537F-0F89AA863F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90927" y="2804678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D2DAF6A0-18B6-8865-E352-FBD3DA7F675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48898" y="3257712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6C68D9E7-6D29-A137-DBFE-B0921598A10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90927" y="3259645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3B00CE70-CCD3-CF1B-8E6B-B04013BD71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848898" y="3712678"/>
            <a:ext cx="3504744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1" name="Text Placeholder 19">
            <a:extLst>
              <a:ext uri="{FF2B5EF4-FFF2-40B4-BE49-F238E27FC236}">
                <a16:creationId xmlns:a16="http://schemas.microsoft.com/office/drawing/2014/main" id="{3AFF83DD-F4F2-57F9-7604-66A5BBAB302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290927" y="3714611"/>
            <a:ext cx="518760" cy="406083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6506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 ">
            <a:extLst>
              <a:ext uri="{FF2B5EF4-FFF2-40B4-BE49-F238E27FC236}">
                <a16:creationId xmlns:a16="http://schemas.microsoft.com/office/drawing/2014/main" id="{3CB413BA-3930-FE82-88A0-EA5EB423C0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1497" y="879475"/>
            <a:ext cx="234874" cy="214313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7A6E8C-30E6-E108-955E-F0C2EFDA06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1582" y="1068668"/>
            <a:ext cx="8592203" cy="3513381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ts val="5399"/>
              </a:lnSpc>
              <a:buNone/>
              <a:defRPr lang="en-US" sz="4999" b="0" i="0" kern="0" spc="-200" dirty="0">
                <a:solidFill>
                  <a:schemeClr val="tx2"/>
                </a:solidFill>
                <a:latin typeface="Poppins" pitchFamily="2" charset="77"/>
                <a:ea typeface="Segoe Serif Regular" pitchFamily="34" charset="-122"/>
                <a:cs typeface="Segoe Serif Regular" pitchFamily="34" charset="-120"/>
              </a:defRPr>
            </a:lvl1pPr>
          </a:lstStyle>
          <a:p>
            <a:pPr marL="0" indent="0" algn="l">
              <a:lnSpc>
                <a:spcPts val="10800"/>
              </a:lnSpc>
              <a:buNone/>
            </a:pPr>
            <a:r>
              <a:rPr lang="en-US" b="1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Aspire</a:t>
            </a:r>
            <a:r>
              <a:rPr lang="en-US" b="0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 provides tools, templates, and packages for building </a:t>
            </a:r>
            <a:r>
              <a:rPr lang="en-US" b="1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observable, production-ready distributed apps</a:t>
            </a:r>
            <a:endParaRPr lang="en-US" sz="4999">
              <a:latin typeface="Segoe UI Variable Display Semilight" pitchFamily="2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24CF9D1-3CF4-0A00-E1E5-0844E60F73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6605" y="4696105"/>
            <a:ext cx="3184904" cy="227588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TJ Evans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54061D7-8326-61BE-3388-13713C1094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56605" y="4902097"/>
            <a:ext cx="3184904" cy="227588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600"/>
              </a:lnSpc>
              <a:buFont typeface="Arial" panose="020B0604020202020204" pitchFamily="34" charset="0"/>
              <a:buNone/>
              <a:defRPr lang="en-US" sz="12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Inter Bold" pitchFamily="34" charset="-122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1200" kern="0" spc="-24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Director of Brand Strategy</a:t>
            </a:r>
            <a:endParaRPr 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85834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F721C38B-51F8-79EC-FF62-5740432510C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772D1574-194D-B474-FEAE-9BB4D2768E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9100A581-269A-EDFA-B94F-04D2F901FB0E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2811890" y="1866900"/>
            <a:ext cx="6568220" cy="3733215"/>
          </a:xfrm>
          <a:prstGeom prst="roundRect">
            <a:avLst>
              <a:gd name="adj" fmla="val 1074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33763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ks tex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A035FD5E-E87C-5F0E-6525-2753A1441636}"/>
              </a:ext>
            </a:extLst>
          </p:cNvPr>
          <p:cNvSpPr/>
          <p:nvPr userDrawn="1"/>
        </p:nvSpPr>
        <p:spPr>
          <a:xfrm>
            <a:off x="570209" y="2946401"/>
            <a:ext cx="5460971" cy="2616200"/>
          </a:xfrm>
          <a:prstGeom prst="roundRect">
            <a:avLst>
              <a:gd name="adj" fmla="val 53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FE543010-2055-8957-AC16-87A31FB3D446}"/>
              </a:ext>
            </a:extLst>
          </p:cNvPr>
          <p:cNvSpPr/>
          <p:nvPr userDrawn="1"/>
        </p:nvSpPr>
        <p:spPr>
          <a:xfrm>
            <a:off x="6155894" y="2946401"/>
            <a:ext cx="5460971" cy="2616200"/>
          </a:xfrm>
          <a:prstGeom prst="roundRect">
            <a:avLst>
              <a:gd name="adj" fmla="val 53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CEC0F15F-9100-CF2F-6834-FB4BDB7EC145}"/>
              </a:ext>
            </a:extLst>
          </p:cNvPr>
          <p:cNvSpPr/>
          <p:nvPr userDrawn="1"/>
        </p:nvSpPr>
        <p:spPr>
          <a:xfrm>
            <a:off x="800096" y="3175000"/>
            <a:ext cx="5003774" cy="787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12" name="Shape 7">
            <a:extLst>
              <a:ext uri="{FF2B5EF4-FFF2-40B4-BE49-F238E27FC236}">
                <a16:creationId xmlns:a16="http://schemas.microsoft.com/office/drawing/2014/main" id="{B15EAB5F-DCCB-E9A4-BEBC-F7BF145AF248}"/>
              </a:ext>
            </a:extLst>
          </p:cNvPr>
          <p:cNvSpPr/>
          <p:nvPr userDrawn="1"/>
        </p:nvSpPr>
        <p:spPr>
          <a:xfrm>
            <a:off x="6388067" y="3175000"/>
            <a:ext cx="5003774" cy="787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6B0E8F4D-0FF3-EAD8-1EE9-74929D60E4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980ABE18-C5D9-A58B-B245-8FBB07D81E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38820D62-F47A-A083-D71D-D99A432421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0768" y="3141924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2999" kern="0" spc="-6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Card 1</a:t>
            </a:r>
            <a:endParaRPr lang="en-US" sz="2999"/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6FD903A6-2D49-58E2-5118-71FC9FACA9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0768" y="3573724"/>
            <a:ext cx="3504744" cy="4699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400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400" kern="0" spc="-48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D7EC7B8-F94E-EEB7-0148-5B7E7D9D98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46924" y="3141924"/>
            <a:ext cx="3931201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2999" kern="0" spc="-6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Card 2</a:t>
            </a:r>
            <a:endParaRPr lang="en-US" sz="2999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62D4D0B6-D9C9-30E8-6C9B-7B73DEE960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46924" y="3573724"/>
            <a:ext cx="3504744" cy="4699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400" b="0" i="0" kern="0" spc="-6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400" kern="0" spc="-48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A9647C27-E69D-913D-98CB-477785E72B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745" y="5108310"/>
            <a:ext cx="2203957" cy="276491"/>
          </a:xfrm>
          <a:prstGeom prst="rect">
            <a:avLst/>
          </a:prstGeom>
        </p:spPr>
        <p:txBody>
          <a:bodyPr anchor="b"/>
          <a:lstStyle>
            <a:lvl1pPr marL="0" indent="0" algn="l" defTabSz="457109" rtl="0" eaLnBrk="1" latinLnBrk="0" hangingPunct="1">
              <a:lnSpc>
                <a:spcPts val="1600"/>
              </a:lnSpc>
              <a:buNone/>
              <a:defRPr lang="en-US" sz="1200" b="0" i="0" kern="0" spc="-24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1200" kern="0" spc="-24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Description</a:t>
            </a:r>
            <a:endParaRPr lang="en-US" sz="1200"/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3CF8C0E6-A6AB-F33D-A8B6-8C48277D29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41901" y="5108310"/>
            <a:ext cx="2203957" cy="276491"/>
          </a:xfrm>
          <a:prstGeom prst="rect">
            <a:avLst/>
          </a:prstGeom>
        </p:spPr>
        <p:txBody>
          <a:bodyPr anchor="b"/>
          <a:lstStyle>
            <a:lvl1pPr marL="0" indent="0" algn="l" defTabSz="457109" rtl="0" eaLnBrk="1" latinLnBrk="0" hangingPunct="1">
              <a:lnSpc>
                <a:spcPts val="1600"/>
              </a:lnSpc>
              <a:buNone/>
              <a:defRPr lang="en-US" sz="1200" b="0" i="0" kern="0" spc="-24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1200" kern="0" spc="-24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Description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73170966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ks tex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">
            <a:extLst>
              <a:ext uri="{FF2B5EF4-FFF2-40B4-BE49-F238E27FC236}">
                <a16:creationId xmlns:a16="http://schemas.microsoft.com/office/drawing/2014/main" id="{12C595F4-B3F7-5E06-51AC-548372D7CFAF}"/>
              </a:ext>
            </a:extLst>
          </p:cNvPr>
          <p:cNvSpPr/>
          <p:nvPr userDrawn="1"/>
        </p:nvSpPr>
        <p:spPr>
          <a:xfrm>
            <a:off x="800096" y="3175000"/>
            <a:ext cx="3143234" cy="787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17" name="Shape 12">
            <a:extLst>
              <a:ext uri="{FF2B5EF4-FFF2-40B4-BE49-F238E27FC236}">
                <a16:creationId xmlns:a16="http://schemas.microsoft.com/office/drawing/2014/main" id="{F38E5D1D-B87D-B835-D533-FC7CB7F5B336}"/>
              </a:ext>
            </a:extLst>
          </p:cNvPr>
          <p:cNvSpPr/>
          <p:nvPr userDrawn="1"/>
        </p:nvSpPr>
        <p:spPr>
          <a:xfrm>
            <a:off x="8254957" y="3175000"/>
            <a:ext cx="3143234" cy="12192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B55218D8-9438-05C0-B609-5BF7A9AEA1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80480" y="3154406"/>
            <a:ext cx="3069669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2999" kern="0" spc="-6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Item 2</a:t>
            </a:r>
            <a:endParaRPr lang="en-US" sz="2999"/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83B7E634-3F0C-B54C-EFCF-0FED89ACDB3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80480" y="3640438"/>
            <a:ext cx="3069669" cy="4699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400" b="0" i="0" kern="0" spc="-6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400" kern="0" spc="-48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24" name="Text Placeholder 24">
            <a:extLst>
              <a:ext uri="{FF2B5EF4-FFF2-40B4-BE49-F238E27FC236}">
                <a16:creationId xmlns:a16="http://schemas.microsoft.com/office/drawing/2014/main" id="{67B74BF8-911F-42EF-3387-B7A181E443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80480" y="5108310"/>
            <a:ext cx="2203957" cy="276491"/>
          </a:xfrm>
          <a:prstGeom prst="rect">
            <a:avLst/>
          </a:prstGeom>
        </p:spPr>
        <p:txBody>
          <a:bodyPr anchor="b"/>
          <a:lstStyle>
            <a:lvl1pPr marL="0" indent="0" algn="l" defTabSz="457109" rtl="0" eaLnBrk="1" latinLnBrk="0" hangingPunct="1">
              <a:lnSpc>
                <a:spcPts val="1600"/>
              </a:lnSpc>
              <a:buNone/>
              <a:defRPr lang="en-US" sz="1200" b="0" i="0" kern="0" spc="-24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1200" kern="0" spc="-24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Description</a:t>
            </a:r>
            <a:endParaRPr lang="en-US" sz="1200"/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BAFDBD80-4720-E864-12C6-202C934DAF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11734" y="3154406"/>
            <a:ext cx="3069669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2999" kern="0" spc="-6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Item 3</a:t>
            </a:r>
            <a:endParaRPr lang="en-US" sz="2999"/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ED897787-FF0B-A2A3-0F90-C7E052BCCA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11734" y="3640438"/>
            <a:ext cx="3069669" cy="4699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400" b="0" i="0" kern="0" spc="-6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400" kern="0" spc="-48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BA6A41FE-C805-D075-4FCE-AF62CA5F8AD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11734" y="5108310"/>
            <a:ext cx="2203957" cy="276491"/>
          </a:xfrm>
          <a:prstGeom prst="rect">
            <a:avLst/>
          </a:prstGeom>
        </p:spPr>
        <p:txBody>
          <a:bodyPr anchor="b"/>
          <a:lstStyle>
            <a:lvl1pPr marL="0" indent="0" algn="l" defTabSz="457109" rtl="0" eaLnBrk="1" latinLnBrk="0" hangingPunct="1">
              <a:lnSpc>
                <a:spcPts val="1600"/>
              </a:lnSpc>
              <a:buNone/>
              <a:defRPr lang="en-US" sz="1200" b="0" i="0" kern="0" spc="-24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1200" kern="0" spc="-24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Description</a:t>
            </a:r>
            <a:endParaRPr lang="en-US" sz="1200"/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A8B9501E-BFB4-4850-135A-0073E67F147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49225" y="3154406"/>
            <a:ext cx="3069669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2999" kern="0" spc="-6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Item 1</a:t>
            </a:r>
            <a:endParaRPr lang="en-US" sz="2999"/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AB60DAB6-79DF-2E12-7FD5-0CCA0778BA0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9225" y="3640438"/>
            <a:ext cx="3069669" cy="46990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400" b="0" i="0" kern="0" spc="-6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457109" rtl="0" eaLnBrk="1" fontAlgn="auto" latinLnBrk="0" hangingPunct="1">
              <a:lnSpc>
                <a:spcPts val="3399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400" kern="0" spc="-48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FFAC78C2-3501-B585-EC26-AB4C513FC0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750329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4999" b="1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E7D0E3CC-8E1E-6D3F-FD71-363594381F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1429266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4999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AE1322E1-3301-2053-1791-851837B34AA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8937" y="5108310"/>
            <a:ext cx="2203957" cy="276491"/>
          </a:xfrm>
          <a:prstGeom prst="rect">
            <a:avLst/>
          </a:prstGeom>
        </p:spPr>
        <p:txBody>
          <a:bodyPr anchor="b"/>
          <a:lstStyle>
            <a:lvl1pPr marL="0" indent="0" algn="l" defTabSz="457109" rtl="0" eaLnBrk="1" latinLnBrk="0" hangingPunct="1">
              <a:lnSpc>
                <a:spcPts val="1600"/>
              </a:lnSpc>
              <a:buNone/>
              <a:defRPr lang="en-US" sz="1200" b="0" i="0" kern="0" spc="-24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1200" kern="0" spc="-24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Description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659404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AF7809FD-FD9E-C675-04BF-7AE0F6D7A7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D5392B90-4FCE-AF58-C25E-52C3854588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4C52D32-F83E-D81C-B202-C9AD725363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9889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1CE68035-5C66-16BC-0189-93A367333B7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4915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6B31C36C-6914-30C5-3F1B-D1E583AB806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9889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1000" b="1">
              <a:latin typeface="Segoe UI Variable Text Semibold" pitchFamily="2" charset="0"/>
            </a:endParaRP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04909924-8374-3E54-558E-59C018D0DF2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78592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1A458391-216E-C845-856C-2A4E798510C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383618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6FD2C17F-78EB-C99E-7B83-9664DD5F4AF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378592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1000" b="1">
              <a:latin typeface="Segoe UI Variable Text Semibold" pitchFamily="2" charset="0"/>
            </a:endParaRP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87204D81-F012-9492-CE1C-A2971FEDDAD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42318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6CCC77AF-444A-D86E-7572-EFF8B6390E0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7345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4E46FA6F-2160-24B7-021B-9A07991B9E2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42319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1000" b="1">
              <a:latin typeface="Segoe UI Variable Text Semibold" pitchFamily="2" charset="0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71B7133A-23A4-0AD6-CE2B-4A52C054F60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1021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E4C9B303-6F54-1ECD-0DEF-CC04F2DF72E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106048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F9445E2C-3BBA-6FAA-783F-BBE16C2D29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01022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1000" b="1">
              <a:latin typeface="Segoe UI Variable Text Semibold" pitchFamily="2" charset="0"/>
            </a:endParaRP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40487BBE-BE72-087D-7BAD-52C6794CBAB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964748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F82DE218-3924-5725-018E-C4DC95C3A0D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969774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3D249E77-8DB6-AE0D-ED70-3F3A2EF4E24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964748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1000" b="1">
              <a:latin typeface="Segoe UI Variable Text Semibold" pitchFamily="2" charset="0"/>
            </a:endParaRP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5E5A031A-E60C-495B-DAA2-327FA9B6D52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828474" y="3971677"/>
            <a:ext cx="1745720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E2FA7884-3D92-14BF-D759-0C98BDFE7DC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833500" y="3516186"/>
            <a:ext cx="174069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3D6EAA8B-2A11-3BCC-1EEE-C55751C4D2F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828475" y="4370266"/>
            <a:ext cx="1745720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1000" b="1">
              <a:latin typeface="Segoe UI Variable Tex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32398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title onl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DC24AF06-9E24-29B8-6CAD-503F1F6D1B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CC4C3579-39BD-FD7E-6A30-B13AA43833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Chart Placeholder 2">
            <a:extLst>
              <a:ext uri="{FF2B5EF4-FFF2-40B4-BE49-F238E27FC236}">
                <a16:creationId xmlns:a16="http://schemas.microsoft.com/office/drawing/2014/main" id="{9FD91061-1274-0EF6-CB35-1D08D0130497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678971" y="552450"/>
            <a:ext cx="6942821" cy="5753100"/>
          </a:xfrm>
          <a:prstGeom prst="roundRect">
            <a:avLst>
              <a:gd name="adj" fmla="val 3505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38423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8CCBE980-1166-D64C-2757-75952975A306}"/>
              </a:ext>
            </a:extLst>
          </p:cNvPr>
          <p:cNvSpPr/>
          <p:nvPr userDrawn="1"/>
        </p:nvSpPr>
        <p:spPr>
          <a:xfrm>
            <a:off x="571497" y="571500"/>
            <a:ext cx="2666986" cy="558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4E009DD-D72C-4B45-F63A-1FE205A080E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6756" y="2509384"/>
            <a:ext cx="3504744" cy="945046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Segoe UI Variable Display Bold" pitchFamily="34" charset="-122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2999" b="1" kern="0" spc="-60">
                <a:solidFill>
                  <a:srgbClr val="0F0F0F">
                    <a:alpha val="100000"/>
                  </a:srgbClr>
                </a:solidFill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  <a:t>Demo title with just two or three lines</a:t>
            </a:r>
            <a:endParaRPr lang="en-US" sz="2999" b="1">
              <a:latin typeface="Segoe UI Variable Display" pitchFamily="2" charset="0"/>
            </a:endParaRPr>
          </a:p>
        </p:txBody>
      </p:sp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9AC83446-32E5-DE05-6E80-6BA7D80EE2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6756" y="3484365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800"/>
              </a:lnSpc>
              <a:buNone/>
              <a:defRPr lang="en-US" sz="1400" b="0" i="0" kern="0" spc="-28" dirty="0">
                <a:solidFill>
                  <a:schemeClr val="tx2"/>
                </a:solidFill>
                <a:latin typeface="Aptos" panose="020B0004020202020204" pitchFamily="34" charset="0"/>
                <a:ea typeface="+mn-ea"/>
                <a:cs typeface="+mn-cs"/>
              </a:defRPr>
            </a:lvl1pPr>
          </a:lstStyle>
          <a:p>
            <a:pPr marL="0" indent="0" algn="l">
              <a:lnSpc>
                <a:spcPts val="3600"/>
              </a:lnSpc>
              <a:buNone/>
            </a:pPr>
            <a:r>
              <a:rPr lang="en-US" sz="1400" kern="0" spc="-28">
                <a:solidFill>
                  <a:schemeClr val="tx2"/>
                </a:solidFill>
                <a:latin typeface="Segoe UI Variable Display Semibold" pitchFamily="34" charset="0"/>
              </a:rPr>
              <a:t>Short list or description</a:t>
            </a: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AB42CAD9-06F1-08CF-1BDC-B4B1C7C1A92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6756" y="1637396"/>
            <a:ext cx="3504744" cy="197754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Public Preview / Q2 2025</a:t>
            </a:r>
            <a:endParaRPr lang="en-US" sz="100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CE0F48-F10D-F23F-D764-4E5E986157A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271401" y="571500"/>
            <a:ext cx="6342824" cy="5657850"/>
          </a:xfrm>
          <a:prstGeom prst="roundRect">
            <a:avLst>
              <a:gd name="adj" fmla="val 3536"/>
            </a:avLst>
          </a:prstGeom>
          <a:solidFill>
            <a:schemeClr val="bg1"/>
          </a:solidFill>
          <a:ln w="38100">
            <a:gradFill>
              <a:gsLst>
                <a:gs pos="0">
                  <a:schemeClr val="accent3"/>
                </a:gs>
                <a:gs pos="32000">
                  <a:schemeClr val="accent6"/>
                </a:gs>
                <a:gs pos="65000">
                  <a:srgbClr val="8853F0"/>
                </a:gs>
                <a:gs pos="100000">
                  <a:schemeClr val="accent1"/>
                </a:gs>
              </a:gsLst>
              <a:lin ang="3000000" scaled="0"/>
            </a:gradFill>
          </a:ln>
          <a:effectLst>
            <a:glow rad="254000">
              <a:schemeClr val="accent4">
                <a:alpha val="9137"/>
              </a:schemeClr>
            </a:glo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>
              <a:defRPr lang="en-US" sz="900" b="0" i="0">
                <a:solidFill>
                  <a:schemeClr val="lt1"/>
                </a:solidFill>
                <a:latin typeface="Poppins" pitchFamily="2" charset="77"/>
              </a:defRPr>
            </a:lvl1pPr>
          </a:lstStyle>
          <a:p>
            <a:pPr marL="0"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15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6C85B7-B8EA-1A70-44A3-533375CA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777B05-4E01-81EE-7BB5-3B5D40476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E36839-26DD-8547-7A19-FBAECCFC8B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09C44ED-4397-856A-EA6E-CC22D2D8FA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16103F9-B653-9F39-C8E0-20B0D3B1C7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F5BC35D-CA5E-451B-44AC-173CFE9EE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2DCAD24-19BD-1A47-F386-F03C71F9B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438E227-B7A0-BAFD-8630-E46E6BFCD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60742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FDB64B77-E38D-1ACA-5A15-6809BD7C672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61777" y="2109640"/>
            <a:ext cx="3504744" cy="94504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33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999" b="0" i="0" kern="0" spc="-6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Segoe UI Variable Display Bold" pitchFamily="34" charset="-122"/>
                <a:cs typeface="Segoe UI Variable Display Bold" pitchFamily="34" charset="-120"/>
              </a:defRPr>
            </a:lvl1pPr>
          </a:lstStyle>
          <a:p>
            <a:pPr marL="0" marR="0" lvl="0" indent="0" algn="l" defTabSz="457109" rtl="0" eaLnBrk="1" fontAlgn="auto" latinLnBrk="0" hangingPunct="1">
              <a:lnSpc>
                <a:spcPts val="33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999" b="1" i="0" u="none" strike="noStrike" kern="0" cap="none" spc="-6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  <a:t>GitHub Copilot </a:t>
            </a:r>
            <a:br>
              <a:rPr kumimoji="0" lang="en-US" sz="2999" b="1" i="0" u="none" strike="noStrike" kern="0" cap="none" spc="-6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</a:br>
            <a:r>
              <a:rPr kumimoji="0" lang="en-US" sz="2999" b="1" i="0" u="none" strike="noStrike" kern="0" cap="none" spc="-6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  <a:t>app modernization</a:t>
            </a:r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EB6A5054-BEC7-5A53-61D2-95395DD6A0C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76847" y="3236028"/>
            <a:ext cx="3504744" cy="2019070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i="0" kern="0" spc="-28">
                <a:solidFill>
                  <a:schemeClr val="tx2"/>
                </a:solidFill>
                <a:latin typeface="Aptos" panose="020B0004020202020204" pitchFamily="34" charset="0"/>
                <a:ea typeface="+mn-ea"/>
                <a:cs typeface="+mn-cs"/>
              </a:defRPr>
            </a:lvl1pPr>
          </a:lstStyle>
          <a:p>
            <a:pPr marL="0" marR="0" lvl="0" indent="0" algn="l" defTabSz="457109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-28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Variable Display Semibold" pitchFamily="34" charset="0"/>
                <a:ea typeface="+mn-ea"/>
                <a:cs typeface="+mn-cs"/>
              </a:rPr>
              <a:t>Single entry point for code assessments, dependency updates, and remediation</a:t>
            </a:r>
          </a:p>
          <a:p>
            <a:pPr marL="0" marR="0" lvl="0" indent="0" algn="l" defTabSz="457109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kern="0" spc="-28">
              <a:solidFill>
                <a:schemeClr val="tx2"/>
              </a:solidFill>
              <a:latin typeface="Segoe UI Variable Display Semibold" pitchFamily="34" charset="0"/>
            </a:endParaRPr>
          </a:p>
          <a:p>
            <a:pPr marL="0" marR="0" lvl="0" indent="0" algn="l" defTabSz="457109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-28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Variable Display Semibold" pitchFamily="34" charset="0"/>
                <a:ea typeface="+mn-ea"/>
                <a:cs typeface="+mn-cs"/>
              </a:rPr>
              <a:t>Generates and executes update plans automatically</a:t>
            </a:r>
          </a:p>
          <a:p>
            <a:pPr marL="0" marR="0" lvl="0" indent="0" algn="l" defTabSz="457109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kern="0" spc="-28">
              <a:solidFill>
                <a:schemeClr val="tx2"/>
              </a:solidFill>
              <a:latin typeface="Segoe UI Variable Display Semibold" pitchFamily="34" charset="0"/>
            </a:endParaRPr>
          </a:p>
          <a:p>
            <a:pPr marL="0" marR="0" lvl="0" indent="0" algn="l" defTabSz="457109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-28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Variable Display Semibold" pitchFamily="34" charset="0"/>
                <a:ea typeface="+mn-ea"/>
                <a:cs typeface="+mn-cs"/>
              </a:rPr>
              <a:t>Gives you full visibility, control and clear summary of change</a:t>
            </a:r>
          </a:p>
        </p:txBody>
      </p:sp>
      <p:sp>
        <p:nvSpPr>
          <p:cNvPr id="2" name="Picture Placeholder 5">
            <a:extLst>
              <a:ext uri="{FF2B5EF4-FFF2-40B4-BE49-F238E27FC236}">
                <a16:creationId xmlns:a16="http://schemas.microsoft.com/office/drawing/2014/main" id="{779170A4-C689-C991-16BB-C14BE2602D91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271401" y="571500"/>
            <a:ext cx="6342824" cy="5657850"/>
          </a:xfrm>
          <a:prstGeom prst="roundRect">
            <a:avLst>
              <a:gd name="adj" fmla="val 3536"/>
            </a:avLst>
          </a:prstGeom>
          <a:solidFill>
            <a:schemeClr val="bg1"/>
          </a:solidFill>
          <a:ln w="38100">
            <a:gradFill>
              <a:gsLst>
                <a:gs pos="0">
                  <a:schemeClr val="accent3"/>
                </a:gs>
                <a:gs pos="32000">
                  <a:schemeClr val="accent6"/>
                </a:gs>
                <a:gs pos="65000">
                  <a:srgbClr val="8853F0"/>
                </a:gs>
                <a:gs pos="100000">
                  <a:schemeClr val="accent1"/>
                </a:gs>
              </a:gsLst>
              <a:lin ang="3000000" scaled="0"/>
            </a:gradFill>
          </a:ln>
          <a:effectLst>
            <a:glow rad="254000">
              <a:schemeClr val="accent4">
                <a:alpha val="9137"/>
              </a:schemeClr>
            </a:glo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>
              <a:defRPr lang="en-US" sz="900" b="0" i="0" dirty="0">
                <a:latin typeface="Poppins" pitchFamily="2" charset="77"/>
              </a:defRPr>
            </a:lvl1pPr>
          </a:lstStyle>
          <a:p>
            <a:pPr marL="0"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9134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viz 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3C71A080-C5F7-3D7A-CE3C-8281DA88A2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43F615C3-0D3D-64FB-B1F4-704B554DD1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97AA0460-DB38-3D50-3176-C8BB61D7DF5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6756" y="2757967"/>
            <a:ext cx="2782357" cy="784077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Ask questions to deepen your knowledge, synthesize the information you gather, and tell compelling stories. Your contributions will be informed, impactful, and valuable.</a:t>
            </a:r>
            <a:endParaRPr lang="en-US" sz="1000"/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1F1761AC-6860-62E8-20FB-998D7529F2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1733" y="237571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Chart Placeholder 3">
            <a:extLst>
              <a:ext uri="{FF2B5EF4-FFF2-40B4-BE49-F238E27FC236}">
                <a16:creationId xmlns:a16="http://schemas.microsoft.com/office/drawing/2014/main" id="{BC045678-1AA5-6212-AFB5-D82596169602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578965" y="3867150"/>
            <a:ext cx="11034069" cy="2457450"/>
          </a:xfrm>
          <a:prstGeom prst="roundRect">
            <a:avLst>
              <a:gd name="adj" fmla="val 6783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37374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1461B076-F1DB-DF34-533D-41856753CE9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23140" y="3993492"/>
            <a:ext cx="1745720" cy="257699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1800" kern="0" spc="-36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Speaker name</a:t>
            </a:r>
            <a:endParaRPr lang="en-US" sz="180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2CB1C28C-300D-5125-D7BA-B821E0A0C1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23140" y="4264797"/>
            <a:ext cx="1745720" cy="257699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1800" kern="0" spc="-36">
                <a:solidFill>
                  <a:srgbClr val="7E7E7E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Title</a:t>
            </a:r>
            <a:endParaRPr lang="en-US" sz="18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6FFFD9-3411-3D2C-CC57-DDEB3BE7165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49178" y="2167731"/>
            <a:ext cx="1693643" cy="1693864"/>
          </a:xfrm>
          <a:prstGeom prst="ellipse">
            <a:avLst/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3092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6D34A49-E8B2-6533-BACD-DDD9E5B86722}"/>
              </a:ext>
            </a:extLst>
          </p:cNvPr>
          <p:cNvCxnSpPr>
            <a:cxnSpLocks/>
          </p:cNvCxnSpPr>
          <p:nvPr userDrawn="1"/>
        </p:nvCxnSpPr>
        <p:spPr>
          <a:xfrm>
            <a:off x="568321" y="3116179"/>
            <a:ext cx="1067429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F7B5F278-8B80-F414-CEAD-B40CBB54EF63}"/>
              </a:ext>
            </a:extLst>
          </p:cNvPr>
          <p:cNvSpPr/>
          <p:nvPr userDrawn="1"/>
        </p:nvSpPr>
        <p:spPr>
          <a:xfrm>
            <a:off x="568321" y="3060700"/>
            <a:ext cx="101587" cy="1016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0DBECD-5629-6082-6EBB-F5B15437DC5F}"/>
              </a:ext>
            </a:extLst>
          </p:cNvPr>
          <p:cNvSpPr/>
          <p:nvPr userDrawn="1"/>
        </p:nvSpPr>
        <p:spPr>
          <a:xfrm>
            <a:off x="2361184" y="3060700"/>
            <a:ext cx="101587" cy="1016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236D392-42AF-BDF4-01D5-A1F418C7BBA6}"/>
              </a:ext>
            </a:extLst>
          </p:cNvPr>
          <p:cNvSpPr/>
          <p:nvPr userDrawn="1"/>
        </p:nvSpPr>
        <p:spPr>
          <a:xfrm>
            <a:off x="4154047" y="3060700"/>
            <a:ext cx="101587" cy="1016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C77707-EF41-7588-5F2B-F8D966D2B090}"/>
              </a:ext>
            </a:extLst>
          </p:cNvPr>
          <p:cNvSpPr/>
          <p:nvPr userDrawn="1"/>
        </p:nvSpPr>
        <p:spPr>
          <a:xfrm>
            <a:off x="5946910" y="3060700"/>
            <a:ext cx="101587" cy="1016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4935974-7A27-0EAF-F65E-9CD1EF64F995}"/>
              </a:ext>
            </a:extLst>
          </p:cNvPr>
          <p:cNvSpPr/>
          <p:nvPr userDrawn="1"/>
        </p:nvSpPr>
        <p:spPr>
          <a:xfrm>
            <a:off x="7739773" y="3060700"/>
            <a:ext cx="101587" cy="1016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5ACF488-2BD4-FACB-396D-4D3924CEAC4B}"/>
              </a:ext>
            </a:extLst>
          </p:cNvPr>
          <p:cNvSpPr/>
          <p:nvPr userDrawn="1"/>
        </p:nvSpPr>
        <p:spPr>
          <a:xfrm>
            <a:off x="9532637" y="3060700"/>
            <a:ext cx="101587" cy="1016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1D5F0C3D-DBD0-7AD6-5CEA-147A6FFEC4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Project title</a:t>
            </a:r>
          </a:p>
          <a:p>
            <a:pPr lvl="0"/>
            <a:endParaRPr lang="en-US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068E72C3-BCA1-0293-4B72-E3392DFFDE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Roadmap</a:t>
            </a:r>
          </a:p>
          <a:p>
            <a:pPr lvl="0"/>
            <a:endParaRPr lang="en-US"/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7EE96189-8D1F-E245-1F6B-0BAB4B610A7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70425" y="565151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50E778-2646-7DE1-F70C-32E5060E4F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4040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78F2FC8-6C39-E2F6-5B4A-08B50CFA370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4040" y="3627793"/>
            <a:ext cx="1778298" cy="5373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900"/>
              <a:t>Two to four </a:t>
            </a: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39F066E0-91B7-2498-04ED-A26B3EE783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07437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0" name="Text Placeholder 37">
            <a:extLst>
              <a:ext uri="{FF2B5EF4-FFF2-40B4-BE49-F238E27FC236}">
                <a16:creationId xmlns:a16="http://schemas.microsoft.com/office/drawing/2014/main" id="{04F12F72-B4AC-01C9-E59E-A334BE5B53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07437" y="3627793"/>
            <a:ext cx="1778298" cy="5373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900"/>
              <a:t>Two to four </a:t>
            </a: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F4992439-7519-A93F-0602-FE954DF166E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00834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2" name="Text Placeholder 37">
            <a:extLst>
              <a:ext uri="{FF2B5EF4-FFF2-40B4-BE49-F238E27FC236}">
                <a16:creationId xmlns:a16="http://schemas.microsoft.com/office/drawing/2014/main" id="{0C9624DA-3D54-50F6-FBD0-315DD7D7C3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00835" y="3627793"/>
            <a:ext cx="1778298" cy="5373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900"/>
              <a:t>Two to four </a:t>
            </a: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4A15BA1-6F75-5848-0BE5-9972EB528DF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894231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4" name="Text Placeholder 37">
            <a:extLst>
              <a:ext uri="{FF2B5EF4-FFF2-40B4-BE49-F238E27FC236}">
                <a16:creationId xmlns:a16="http://schemas.microsoft.com/office/drawing/2014/main" id="{73272E5A-2D67-2FEC-5889-9532103D246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894232" y="3627793"/>
            <a:ext cx="1778298" cy="5373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900"/>
              <a:t>Two to four </a:t>
            </a: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38CC13D9-910F-E88A-80F3-A1CE25C935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87629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6" name="Text Placeholder 37">
            <a:extLst>
              <a:ext uri="{FF2B5EF4-FFF2-40B4-BE49-F238E27FC236}">
                <a16:creationId xmlns:a16="http://schemas.microsoft.com/office/drawing/2014/main" id="{66D8D300-B95C-750F-BFB5-1D2B8AAB2E4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87629" y="3627793"/>
            <a:ext cx="1778298" cy="5373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900"/>
              <a:t>Two to four </a:t>
            </a: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178A6E13-DFF2-3D21-D580-85A75DD2580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481026" y="3395579"/>
            <a:ext cx="1778298" cy="220134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None/>
              <a:defRPr lang="en-US" sz="1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8" name="Text Placeholder 37">
            <a:extLst>
              <a:ext uri="{FF2B5EF4-FFF2-40B4-BE49-F238E27FC236}">
                <a16:creationId xmlns:a16="http://schemas.microsoft.com/office/drawing/2014/main" id="{F8E9ED62-697A-439E-557F-3829257383D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81026" y="3627793"/>
            <a:ext cx="1778298" cy="5373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900"/>
              <a:t>Two to four </a:t>
            </a:r>
            <a:r>
              <a:rPr lang="en-US" sz="9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49" name="Text Placeholder 19">
            <a:extLst>
              <a:ext uri="{FF2B5EF4-FFF2-40B4-BE49-F238E27FC236}">
                <a16:creationId xmlns:a16="http://schemas.microsoft.com/office/drawing/2014/main" id="{0111D9F3-0960-E05F-ABD5-D89EBDDDB7E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20055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0" name="Text Placeholder 19">
            <a:extLst>
              <a:ext uri="{FF2B5EF4-FFF2-40B4-BE49-F238E27FC236}">
                <a16:creationId xmlns:a16="http://schemas.microsoft.com/office/drawing/2014/main" id="{241F2E50-5A5E-851C-A57A-DE106226567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293358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1" name="Text Placeholder 19">
            <a:extLst>
              <a:ext uri="{FF2B5EF4-FFF2-40B4-BE49-F238E27FC236}">
                <a16:creationId xmlns:a16="http://schemas.microsoft.com/office/drawing/2014/main" id="{B81E9B62-337A-7D2A-401E-01F56200D93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66661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2" name="Text Placeholder 19">
            <a:extLst>
              <a:ext uri="{FF2B5EF4-FFF2-40B4-BE49-F238E27FC236}">
                <a16:creationId xmlns:a16="http://schemas.microsoft.com/office/drawing/2014/main" id="{9C98AB01-F218-3028-A599-951ABD13A41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839964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3" name="Text Placeholder 19">
            <a:extLst>
              <a:ext uri="{FF2B5EF4-FFF2-40B4-BE49-F238E27FC236}">
                <a16:creationId xmlns:a16="http://schemas.microsoft.com/office/drawing/2014/main" id="{EA0D7CEB-BCF8-88CA-1AEF-45FD42E8189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673550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4" name="Text Placeholder 19">
            <a:extLst>
              <a:ext uri="{FF2B5EF4-FFF2-40B4-BE49-F238E27FC236}">
                <a16:creationId xmlns:a16="http://schemas.microsoft.com/office/drawing/2014/main" id="{4FAEA102-F667-DDD3-BA2C-B99E7C6352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446853" y="2500269"/>
            <a:ext cx="1124586" cy="319102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800" kern="0" spc="-36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3984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E72801E-F3B3-76DA-DC57-0276D87F411E}"/>
              </a:ext>
            </a:extLst>
          </p:cNvPr>
          <p:cNvSpPr/>
          <p:nvPr userDrawn="1"/>
        </p:nvSpPr>
        <p:spPr>
          <a:xfrm>
            <a:off x="5052034" y="1499394"/>
            <a:ext cx="2087869" cy="2908300"/>
          </a:xfrm>
          <a:prstGeom prst="roundRect">
            <a:avLst>
              <a:gd name="adj" fmla="val 40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CAB2535-986A-5928-8411-E031B3B9FCD9}"/>
              </a:ext>
            </a:extLst>
          </p:cNvPr>
          <p:cNvSpPr/>
          <p:nvPr userDrawn="1"/>
        </p:nvSpPr>
        <p:spPr>
          <a:xfrm>
            <a:off x="573486" y="1499394"/>
            <a:ext cx="2087869" cy="2908300"/>
          </a:xfrm>
          <a:prstGeom prst="roundRect">
            <a:avLst>
              <a:gd name="adj" fmla="val 40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C08EA4F-2695-1A87-B2B8-81F4665F4732}"/>
              </a:ext>
            </a:extLst>
          </p:cNvPr>
          <p:cNvSpPr/>
          <p:nvPr userDrawn="1"/>
        </p:nvSpPr>
        <p:spPr>
          <a:xfrm>
            <a:off x="9530582" y="1499394"/>
            <a:ext cx="2087869" cy="2908300"/>
          </a:xfrm>
          <a:prstGeom prst="roundRect">
            <a:avLst>
              <a:gd name="adj" fmla="val 40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A145E20-1E13-6952-0928-996DC519DB15}"/>
              </a:ext>
            </a:extLst>
          </p:cNvPr>
          <p:cNvSpPr/>
          <p:nvPr userDrawn="1"/>
        </p:nvSpPr>
        <p:spPr>
          <a:xfrm>
            <a:off x="6170179" y="4559300"/>
            <a:ext cx="5448272" cy="1727200"/>
          </a:xfrm>
          <a:prstGeom prst="roundRect">
            <a:avLst>
              <a:gd name="adj" fmla="val 40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24B87D-76EF-DD8B-D625-EF95FFBCDAD7}"/>
              </a:ext>
            </a:extLst>
          </p:cNvPr>
          <p:cNvSpPr/>
          <p:nvPr userDrawn="1"/>
        </p:nvSpPr>
        <p:spPr>
          <a:xfrm>
            <a:off x="570209" y="4559300"/>
            <a:ext cx="5448272" cy="1727200"/>
          </a:xfrm>
          <a:prstGeom prst="roundRect">
            <a:avLst>
              <a:gd name="adj" fmla="val 40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19FA051-30FB-12EF-1A3B-5420FDB3E061}"/>
              </a:ext>
            </a:extLst>
          </p:cNvPr>
          <p:cNvSpPr/>
          <p:nvPr userDrawn="1"/>
        </p:nvSpPr>
        <p:spPr>
          <a:xfrm>
            <a:off x="2816331" y="1499394"/>
            <a:ext cx="2087869" cy="1377950"/>
          </a:xfrm>
          <a:prstGeom prst="roundRect">
            <a:avLst>
              <a:gd name="adj" fmla="val 45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269B9BA-693D-5C29-4793-E9AD1BCB8FC6}"/>
              </a:ext>
            </a:extLst>
          </p:cNvPr>
          <p:cNvSpPr/>
          <p:nvPr userDrawn="1"/>
        </p:nvSpPr>
        <p:spPr>
          <a:xfrm>
            <a:off x="2816331" y="3028156"/>
            <a:ext cx="2087869" cy="1377950"/>
          </a:xfrm>
          <a:prstGeom prst="roundRect">
            <a:avLst>
              <a:gd name="adj" fmla="val 45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0E795-7FC8-D097-4D94-EA50BB0EBAD6}"/>
              </a:ext>
            </a:extLst>
          </p:cNvPr>
          <p:cNvSpPr/>
          <p:nvPr userDrawn="1"/>
        </p:nvSpPr>
        <p:spPr>
          <a:xfrm>
            <a:off x="7294879" y="1499394"/>
            <a:ext cx="2087869" cy="1377950"/>
          </a:xfrm>
          <a:prstGeom prst="roundRect">
            <a:avLst>
              <a:gd name="adj" fmla="val 45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FBE580C-645A-54F5-6552-2C604B78D514}"/>
              </a:ext>
            </a:extLst>
          </p:cNvPr>
          <p:cNvSpPr/>
          <p:nvPr userDrawn="1"/>
        </p:nvSpPr>
        <p:spPr>
          <a:xfrm>
            <a:off x="7294879" y="3028156"/>
            <a:ext cx="2087869" cy="1377950"/>
          </a:xfrm>
          <a:prstGeom prst="roundRect">
            <a:avLst>
              <a:gd name="adj" fmla="val 45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A2D71D46-4A53-319E-4638-A67D5C687F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1684" y="551622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133FB886-FF57-19AF-0A4D-7E0F975251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1684" y="829918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1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86ABE97-4550-BB35-04CE-50B646433E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4333" y="1711983"/>
            <a:ext cx="1727287" cy="2198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Visual Studio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A795EA2-9A65-1A47-5947-81E6A1749E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4333" y="2038554"/>
            <a:ext cx="1727287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ct val="100000"/>
              </a:lnSpc>
              <a:buFont typeface="Wingdings" pitchFamily="2" charset="2"/>
              <a:buNone/>
              <a:defRPr lang="en-US" sz="1000" b="0" i="0" kern="1200" dirty="0">
                <a:solidFill>
                  <a:schemeClr val="tx1"/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1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1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1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1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1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B7620F3-B2C0-B194-DEA0-149CE70654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98095" y="1711983"/>
            <a:ext cx="1759180" cy="2198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GitHub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628C123C-C80D-CEA8-6BA1-E968024294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8095" y="2038554"/>
            <a:ext cx="1759180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ct val="100000"/>
              </a:lnSpc>
              <a:buFont typeface="Wingdings" pitchFamily="2" charset="2"/>
              <a:buNone/>
              <a:defRPr lang="en-US" sz="1000" b="0" i="0" kern="1200" dirty="0">
                <a:solidFill>
                  <a:schemeClr val="tx1"/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1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1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1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1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1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A9DA79F8-4CAE-1EC4-9373-75963FEE1E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98095" y="3209187"/>
            <a:ext cx="1759180" cy="2198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Azure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1EE84F26-DA6E-E86D-60BB-B8034F5592E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98095" y="3535758"/>
            <a:ext cx="1759180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41" name="Text Placeholder 11">
            <a:extLst>
              <a:ext uri="{FF2B5EF4-FFF2-40B4-BE49-F238E27FC236}">
                <a16:creationId xmlns:a16="http://schemas.microsoft.com/office/drawing/2014/main" id="{BB3A2383-F830-07D8-0764-C882357FB82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08445" y="1711983"/>
            <a:ext cx="1759180" cy="2198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VS Code</a:t>
            </a:r>
          </a:p>
        </p:txBody>
      </p:sp>
      <p:sp>
        <p:nvSpPr>
          <p:cNvPr id="42" name="Text Placeholder 11">
            <a:extLst>
              <a:ext uri="{FF2B5EF4-FFF2-40B4-BE49-F238E27FC236}">
                <a16:creationId xmlns:a16="http://schemas.microsoft.com/office/drawing/2014/main" id="{7859223D-E906-7E6E-E267-7B1ED056B7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08445" y="2038553"/>
            <a:ext cx="1759180" cy="90059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43" name="Text Placeholder 11">
            <a:extLst>
              <a:ext uri="{FF2B5EF4-FFF2-40B4-BE49-F238E27FC236}">
                <a16:creationId xmlns:a16="http://schemas.microsoft.com/office/drawing/2014/main" id="{D4F8004B-C7F7-50CF-E876-8D124024837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453959" y="1711983"/>
            <a:ext cx="1759180" cy="2198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Power Platforms</a:t>
            </a:r>
            <a:endParaRPr lang="en-US" sz="1000"/>
          </a:p>
        </p:txBody>
      </p:sp>
      <p:sp>
        <p:nvSpPr>
          <p:cNvPr id="44" name="Text Placeholder 11">
            <a:extLst>
              <a:ext uri="{FF2B5EF4-FFF2-40B4-BE49-F238E27FC236}">
                <a16:creationId xmlns:a16="http://schemas.microsoft.com/office/drawing/2014/main" id="{0C81BE12-6DEF-E252-19D0-5AD115D0CCE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53959" y="2038553"/>
            <a:ext cx="1759180" cy="45844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7EEE600B-D741-33A2-6D31-E2D8D958D1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689426" y="1711983"/>
            <a:ext cx="1759180" cy="2198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Customer segments</a:t>
            </a:r>
            <a:endParaRPr lang="en-US" sz="1000"/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37CA04C9-8DEF-D303-5413-9657CE57879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89426" y="2038553"/>
            <a:ext cx="1759180" cy="90059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58352444-9C3C-333D-00D4-136BD65185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53959" y="3209187"/>
            <a:ext cx="1759180" cy="2198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.NET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F1BF7260-F03F-13E9-3B69-7FD308BFA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453959" y="3535758"/>
            <a:ext cx="1759180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ct val="100000"/>
              </a:lnSpc>
              <a:buFont typeface="Wingdings" pitchFamily="2" charset="2"/>
              <a:buNone/>
              <a:defRPr lang="en-US" sz="1000" b="0" i="0" kern="1200" dirty="0">
                <a:solidFill>
                  <a:schemeClr val="tx1"/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1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1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1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1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1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1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Text Placeholder 11">
            <a:extLst>
              <a:ext uri="{FF2B5EF4-FFF2-40B4-BE49-F238E27FC236}">
                <a16:creationId xmlns:a16="http://schemas.microsoft.com/office/drawing/2014/main" id="{BC3F6136-BDBF-22BD-5D85-39FF3E82F5D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54333" y="4751609"/>
            <a:ext cx="1727287" cy="2198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Other open source</a:t>
            </a:r>
            <a:endParaRPr lang="en-US" sz="1000"/>
          </a:p>
        </p:txBody>
      </p:sp>
      <p:sp>
        <p:nvSpPr>
          <p:cNvPr id="50" name="Text Placeholder 11">
            <a:extLst>
              <a:ext uri="{FF2B5EF4-FFF2-40B4-BE49-F238E27FC236}">
                <a16:creationId xmlns:a16="http://schemas.microsoft.com/office/drawing/2014/main" id="{5FFCC4BE-9479-50F2-8B22-BDBF731DFC9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54333" y="5078180"/>
            <a:ext cx="5079170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56C360BD-B8FC-5C93-1072-AF55C43B765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55560" y="4751609"/>
            <a:ext cx="1727287" cy="219869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Azure AI Foundry</a:t>
            </a:r>
            <a:endParaRPr lang="en-US" sz="1000"/>
          </a:p>
        </p:txBody>
      </p:sp>
      <p:sp>
        <p:nvSpPr>
          <p:cNvPr id="52" name="Text Placeholder 11">
            <a:extLst>
              <a:ext uri="{FF2B5EF4-FFF2-40B4-BE49-F238E27FC236}">
                <a16:creationId xmlns:a16="http://schemas.microsoft.com/office/drawing/2014/main" id="{352C7C83-7936-091F-4439-34CDB5EE110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55560" y="5078180"/>
            <a:ext cx="5079170" cy="65942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400"/>
              </a:lnSpc>
              <a:buFont typeface="Wingdings" pitchFamily="2" charset="2"/>
              <a:buNone/>
              <a:defRPr lang="en-US" sz="1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1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1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1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90753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 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812F4516-B7BA-BEFA-4780-633BDB5DE2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1684" y="551622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14C7B3E5-66D1-A923-2396-A692EF097A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1684" y="829918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1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C69E8F99-06B4-11A2-9E22-F55894D275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4961" y="290076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EB211761-62DE-1BD0-0F13-6C9BBD151D6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66034" y="290076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5186AC01-A512-7A5E-6CEE-9289E205EF3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97108" y="290076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0E46BC8D-7839-4E05-7177-5A7D07AFE83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4961" y="2489200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1A3F1DE1-9486-94F9-F8C4-FCA6A366A81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6034" y="2489200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1809FAA8-4438-1292-185B-80CEDAE49B7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97108" y="2489200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425BD7DD-2C9A-6B18-7259-5C98CFE5D06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4961" y="330850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CB8482BC-A013-BCE9-8E5B-C554713CC90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6034" y="330850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463D4968-8D49-451E-3C9D-FB11A4255B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96325" y="330850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B6E23FF7-BF85-13BC-B407-71A856F1186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34961" y="463543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6575270B-ED3A-F933-53D2-94F8F53C2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4961" y="422387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53F97303-5622-B795-499D-0B796A7BF2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34961" y="504317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E6B6A05E-31B4-B9BA-E1A6-763C8C26F66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6034" y="463543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ECBBC7AA-4D7B-695B-E49F-77FA353D639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266034" y="422387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F95B2C93-E980-53CF-8849-C968A0522A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66034" y="504317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95E56D5D-5992-337A-90C2-56F2C5B5E1D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996325" y="4635435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37FD1B92-76A7-558B-C09E-FBA89070A89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996325" y="422387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41" name="Text Placeholder 19">
            <a:extLst>
              <a:ext uri="{FF2B5EF4-FFF2-40B4-BE49-F238E27FC236}">
                <a16:creationId xmlns:a16="http://schemas.microsoft.com/office/drawing/2014/main" id="{2DFB9F47-1CBA-FE2C-4366-0D621D6EC2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996325" y="5043175"/>
            <a:ext cx="3504744" cy="577696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1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</p:spTree>
    <p:extLst>
      <p:ext uri="{BB962C8B-B14F-4D97-AF65-F5344CB8AC3E}">
        <p14:creationId xmlns:p14="http://schemas.microsoft.com/office/powerpoint/2010/main" val="81412286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>
            <a:extLst>
              <a:ext uri="{FF2B5EF4-FFF2-40B4-BE49-F238E27FC236}">
                <a16:creationId xmlns:a16="http://schemas.microsoft.com/office/drawing/2014/main" id="{BAA1017A-767F-F9B2-E794-B78FEDB678A2}"/>
              </a:ext>
            </a:extLst>
          </p:cNvPr>
          <p:cNvSpPr/>
          <p:nvPr userDrawn="1"/>
        </p:nvSpPr>
        <p:spPr>
          <a:xfrm>
            <a:off x="571497" y="876300"/>
            <a:ext cx="2666986" cy="279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2AF196B8-1D58-272E-5E41-AE317E99EC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6614" y="550334"/>
            <a:ext cx="2598017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1800"/>
              </a:lnSpc>
              <a:buNone/>
              <a:defRPr lang="en-US" sz="1400" b="0" i="0" kern="0" spc="-28" dirty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Product name</a:t>
            </a:r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A8075CD2-771E-032E-859A-DE98AE8BEE4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6614" y="854500"/>
            <a:ext cx="2598017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1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Demo title</a:t>
            </a:r>
          </a:p>
        </p:txBody>
      </p:sp>
      <p:sp>
        <p:nvSpPr>
          <p:cNvPr id="2" name="Media Placeholder 11">
            <a:extLst>
              <a:ext uri="{FF2B5EF4-FFF2-40B4-BE49-F238E27FC236}">
                <a16:creationId xmlns:a16="http://schemas.microsoft.com/office/drawing/2014/main" id="{2C9BDD7E-69FE-F198-F5B1-A2A72F3F39DB}"/>
              </a:ext>
            </a:extLst>
          </p:cNvPr>
          <p:cNvSpPr>
            <a:spLocks noGrp="1"/>
          </p:cNvSpPr>
          <p:nvPr>
            <p:ph type="media" sz="quarter" idx="40"/>
          </p:nvPr>
        </p:nvSpPr>
        <p:spPr>
          <a:xfrm>
            <a:off x="3878321" y="550334"/>
            <a:ext cx="7718444" cy="5720442"/>
          </a:xfrm>
          <a:prstGeom prst="roundRect">
            <a:avLst>
              <a:gd name="adj" fmla="val 3473"/>
            </a:avLst>
          </a:pr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99046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 highlight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9">
            <a:extLst>
              <a:ext uri="{FF2B5EF4-FFF2-40B4-BE49-F238E27FC236}">
                <a16:creationId xmlns:a16="http://schemas.microsoft.com/office/drawing/2014/main" id="{9073EC8E-C16E-D369-C042-2F3F25A69C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208" y="5334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1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27F304CE-B7B7-2431-1DAA-03E066C9AA8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0208" y="965200"/>
            <a:ext cx="3504744" cy="4699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6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F459794F-CF1D-32FA-2AD2-76F3074616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70425" y="565151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09EF05C4-F9A2-413D-F49D-C452C0BE0F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46057" y="3343276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of users prefer Microsoft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6E970A-38F0-9044-9A1F-FB9CF8012B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46057" y="2637693"/>
            <a:ext cx="3504744" cy="653143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5399"/>
              </a:lnSpc>
              <a:buNone/>
              <a:defRPr lang="en-US" sz="4999" b="1" i="0" kern="0" spc="-200" dirty="0">
                <a:solidFill>
                  <a:schemeClr val="tx2"/>
                </a:solidFill>
                <a:latin typeface="Poppins" pitchFamily="2" charset="77"/>
                <a:ea typeface="Segoe UI Variable Display Bold" pitchFamily="34" charset="-122"/>
                <a:cs typeface="Segoe UI Variable Display Bold" pitchFamily="34" charset="-120"/>
              </a:defRPr>
            </a:lvl1pPr>
          </a:lstStyle>
          <a:p>
            <a:pPr lvl="0"/>
            <a:r>
              <a:rPr lang="en-US"/>
              <a:t>95%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A947F27F-37AA-5A6B-6FC1-993683EEAA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3581" y="3343276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of users prefer Microsoft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FB3D27F-3AC7-6D93-0F65-54170E7AE8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3581" y="2637693"/>
            <a:ext cx="3504744" cy="653143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5399"/>
              </a:lnSpc>
              <a:buNone/>
              <a:defRPr lang="en-US" sz="4999" b="1" i="0" kern="0" spc="-200" dirty="0">
                <a:solidFill>
                  <a:schemeClr val="tx2"/>
                </a:solidFill>
                <a:latin typeface="Poppins" pitchFamily="2" charset="77"/>
                <a:ea typeface="Segoe UI Variable Display Bold" pitchFamily="34" charset="-122"/>
                <a:cs typeface="Segoe UI Variable Display Bold" pitchFamily="34" charset="-120"/>
              </a:defRPr>
            </a:lvl1pPr>
          </a:lstStyle>
          <a:p>
            <a:pPr lvl="0"/>
            <a:r>
              <a:rPr lang="en-US"/>
              <a:t>95%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A7FB7A8B-2C5A-EA02-F0D9-15BCE17F50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53416" y="3343276"/>
            <a:ext cx="3504744" cy="400049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of users prefer Microsoft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94FC965F-C728-DFAE-51FC-465EA5E7E46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53416" y="2637693"/>
            <a:ext cx="3504744" cy="653143"/>
          </a:xfrm>
          <a:prstGeom prst="rect">
            <a:avLst/>
          </a:prstGeom>
        </p:spPr>
        <p:txBody>
          <a:bodyPr/>
          <a:lstStyle>
            <a:lvl1pPr marL="0" indent="0" algn="ctr" defTabSz="457109" rtl="0" eaLnBrk="1" latinLnBrk="0" hangingPunct="1">
              <a:lnSpc>
                <a:spcPts val="5399"/>
              </a:lnSpc>
              <a:buNone/>
              <a:defRPr lang="en-US" sz="4999" b="1" i="0" kern="0" spc="-200" dirty="0">
                <a:solidFill>
                  <a:schemeClr val="tx2"/>
                </a:solidFill>
                <a:latin typeface="Poppins" pitchFamily="2" charset="77"/>
                <a:ea typeface="Segoe UI Variable Display Bold" pitchFamily="34" charset="-122"/>
                <a:cs typeface="Segoe UI Variable Display Bold" pitchFamily="34" charset="-120"/>
              </a:defRPr>
            </a:lvl1pPr>
          </a:lstStyle>
          <a:p>
            <a:pPr lvl="0"/>
            <a:r>
              <a:rPr lang="en-US"/>
              <a:t>95%</a:t>
            </a:r>
          </a:p>
        </p:txBody>
      </p:sp>
    </p:spTree>
    <p:extLst>
      <p:ext uri="{BB962C8B-B14F-4D97-AF65-F5344CB8AC3E}">
        <p14:creationId xmlns:p14="http://schemas.microsoft.com/office/powerpoint/2010/main" val="408787476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C6DE723B-B28B-EBC1-6E40-64BC10424C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1684" y="551622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7C53C2B9-339B-B9CA-D594-88D254F805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1684" y="829918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8043316E-25FB-DE88-AD4F-20F98B3B99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4961" y="291665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D456C768-C982-33C6-7C49-D561398248C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4961" y="2505087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0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1B974D2C-78C7-F41F-50A2-1A7B942FDBC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4961" y="3324391"/>
            <a:ext cx="3504744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1000" b="1">
              <a:latin typeface="Segoe UI Variable Text Semibold" pitchFamily="2" charset="0"/>
            </a:endParaRP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9883040D-98E9-F2A7-257B-F14720A8038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52367" y="291665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AE7DEE54-3A47-CB75-F874-A91FD60BB0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52367" y="2505087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0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26F0B1DE-112E-38F1-6C3B-F0F2C61D4AA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52367" y="3324391"/>
            <a:ext cx="3504744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1000" b="1">
              <a:latin typeface="Segoe UI Variable Text Semibold" pitchFamily="2" charset="0"/>
            </a:endParaRP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5E392566-4156-546D-8627-009FDB5AE19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969774" y="2916651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800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4137E5-8D8D-F109-8E17-8ED6B89B09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969774" y="2505087"/>
            <a:ext cx="3504744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spcBef>
                <a:spcPct val="20000"/>
              </a:spcBef>
              <a:buFont typeface="Arial" pitchFamily="34" charset="0"/>
              <a:buNone/>
              <a:defRPr lang="en-US" sz="3099" b="0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2918D071-5763-5909-A6AB-183AEBADCE6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969774" y="3324391"/>
            <a:ext cx="3504744" cy="918295"/>
          </a:xfrm>
          <a:prstGeom prst="rect">
            <a:avLst/>
          </a:prstGeom>
        </p:spPr>
        <p:txBody>
          <a:bodyPr/>
          <a:lstStyle>
            <a:lvl1pPr marL="0" marR="0" indent="0" algn="l" defTabSz="457109" rtl="0" eaLnBrk="1" fontAlgn="auto" latinLnBrk="0" hangingPunct="1">
              <a:lnSpc>
                <a:spcPts val="1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11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1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1000" b="1">
              <a:latin typeface="Segoe UI Variable Tex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92742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E67ADACF-F79B-A473-9CBA-8A380C9E1801}"/>
              </a:ext>
            </a:extLst>
          </p:cNvPr>
          <p:cNvSpPr/>
          <p:nvPr userDrawn="1"/>
        </p:nvSpPr>
        <p:spPr>
          <a:xfrm>
            <a:off x="634997" y="1225550"/>
            <a:ext cx="5448272" cy="1295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623E3780-FEAF-C145-C230-9D3871E7B7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0314" y="1151669"/>
            <a:ext cx="5322465" cy="2008601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pc="-60"/>
              <a:t>Azure AI Foundry provides a complete infrastructure for developing AI applications and agents.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36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53FD7B-A489-1B86-5571-94638D849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D40D62-4ED2-77A8-7B30-32DBF9F7A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B7A01A1-C186-F5C9-A4D0-99290D6F3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9541E23-F33E-E86E-4B92-585E9C782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12260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- plai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550BD7-B230-FF35-33EF-CEE98C326F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78398" y="2286000"/>
            <a:ext cx="6835204" cy="22860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5499"/>
              </a:lnSpc>
              <a:spcBef>
                <a:spcPts val="0"/>
              </a:spcBef>
              <a:buNone/>
              <a:defRPr lang="en-US" sz="4999" b="1" i="0" kern="0" spc="-6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algn="ctr">
              <a:lnSpc>
                <a:spcPts val="11000"/>
              </a:lnSpc>
              <a:spcBef>
                <a:spcPts val="0"/>
              </a:spcBef>
            </a:pPr>
            <a:r>
              <a:rPr lang="en-US" spc="-60"/>
              <a:t>A large statement </a:t>
            </a:r>
            <a:r>
              <a:rPr lang="en-US" spc="-60">
                <a:solidFill>
                  <a:schemeClr val="accent3">
                    <a:lumMod val="75000"/>
                  </a:schemeClr>
                </a:solidFill>
              </a:rPr>
              <a:t>looks great </a:t>
            </a:r>
            <a:r>
              <a:rPr lang="en-US" spc="-60"/>
              <a:t>with </a:t>
            </a:r>
            <a:br>
              <a:rPr lang="en-US" spc="-60"/>
            </a:br>
            <a:r>
              <a:rPr lang="en-US" spc="-60"/>
              <a:t>10 words or less.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57846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0256E2F0-88DF-8BF3-796F-C770A5748766}"/>
              </a:ext>
            </a:extLst>
          </p:cNvPr>
          <p:cNvSpPr/>
          <p:nvPr userDrawn="1"/>
        </p:nvSpPr>
        <p:spPr>
          <a:xfrm>
            <a:off x="571498" y="876300"/>
            <a:ext cx="5460971" cy="1295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sz="900" b="0" i="0">
              <a:latin typeface="Poppins" pitchFamily="2" charset="77"/>
            </a:endParaRP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12F7974-15CA-0119-418A-955F7FE838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9938" y="852595"/>
            <a:ext cx="4860301" cy="1319105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3399"/>
              </a:lnSpc>
              <a:buNone/>
              <a:defRPr lang="en-US" sz="2999" b="0" i="0" kern="0" spc="-36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2999" kern="0" spc="-60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The new Visual Studio 18 has even more collaboration and smart features</a:t>
            </a:r>
            <a:endParaRPr lang="en-US" sz="2999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4F7779C9-1927-0E1A-FFAF-4EA7EB2F7E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9938" y="511648"/>
            <a:ext cx="4860301" cy="317500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2200"/>
              </a:lnSpc>
              <a:buNone/>
              <a:defRPr lang="en-US" sz="1400" b="0" i="0" kern="0" spc="-28" dirty="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225ACA3-70FE-0BE6-8FFA-6578279A506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4871" y="2310354"/>
            <a:ext cx="4438368" cy="182881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200" b="0" i="0">
                <a:solidFill>
                  <a:schemeClr val="tx2"/>
                </a:solidFill>
                <a:latin typeface="Aptos" panose="020B0004020202020204" pitchFamily="34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-US" kern="0" spc="-24">
                <a:latin typeface="Segoe UI Variable Display Semibold" pitchFamily="34" charset="0"/>
              </a:rPr>
              <a:t>Azure AI Foundry dolor sit </a:t>
            </a:r>
            <a:r>
              <a:rPr lang="en-US" kern="0" spc="-24" err="1">
                <a:latin typeface="Segoe UI Variable Display Semibold" pitchFamily="34" charset="0"/>
              </a:rPr>
              <a:t>amet</a:t>
            </a:r>
            <a:r>
              <a:rPr lang="en-US" kern="0" spc="-24">
                <a:latin typeface="Segoe UI Variable Display Semibold" pitchFamily="34" charset="0"/>
              </a:rPr>
              <a:t>, consectetur </a:t>
            </a:r>
            <a:r>
              <a:rPr lang="en-US" kern="0" spc="-24" err="1">
                <a:latin typeface="Segoe UI Variable Display Semibold" pitchFamily="34" charset="0"/>
              </a:rPr>
              <a:t>adipiscing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elit</a:t>
            </a:r>
            <a:r>
              <a:rPr lang="en-US" kern="0" spc="-24">
                <a:latin typeface="Segoe UI Variable Display Semibold" pitchFamily="34" charset="0"/>
              </a:rPr>
              <a:t>, sed do </a:t>
            </a:r>
            <a:r>
              <a:rPr lang="en-US" kern="0" spc="-24" err="1">
                <a:latin typeface="Segoe UI Variable Display Semibold" pitchFamily="34" charset="0"/>
              </a:rPr>
              <a:t>eiusmod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tempor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incididunt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ut</a:t>
            </a:r>
            <a:r>
              <a:rPr lang="en-US" kern="0" spc="-24">
                <a:latin typeface="Segoe UI Variable Display Semibold" pitchFamily="34" charset="0"/>
              </a:rPr>
              <a:t> labore et dolore magna </a:t>
            </a:r>
            <a:r>
              <a:rPr lang="en-US" kern="0" spc="-24" err="1">
                <a:latin typeface="Segoe UI Variable Display Semibold" pitchFamily="34" charset="0"/>
              </a:rPr>
              <a:t>aliqua</a:t>
            </a:r>
            <a:r>
              <a:rPr lang="en-US" kern="0" spc="-24">
                <a:latin typeface="Segoe UI Variable Display Semibold" pitchFamily="34" charset="0"/>
              </a:rPr>
              <a:t>. Ut </a:t>
            </a:r>
            <a:r>
              <a:rPr lang="en-US" kern="0" spc="-24" err="1">
                <a:latin typeface="Segoe UI Variable Display Semibold" pitchFamily="34" charset="0"/>
              </a:rPr>
              <a:t>enim</a:t>
            </a:r>
            <a:r>
              <a:rPr lang="en-US" kern="0" spc="-24">
                <a:latin typeface="Segoe UI Variable Display Semibold" pitchFamily="34" charset="0"/>
              </a:rPr>
              <a:t> ad minim </a:t>
            </a:r>
            <a:r>
              <a:rPr lang="en-US" kern="0" spc="-24" err="1">
                <a:latin typeface="Segoe UI Variable Display Semibold" pitchFamily="34" charset="0"/>
              </a:rPr>
              <a:t>veniam</a:t>
            </a:r>
            <a:r>
              <a:rPr lang="en-US" kern="0" spc="-24">
                <a:latin typeface="Segoe UI Variable Display Semibold" pitchFamily="34" charset="0"/>
              </a:rPr>
              <a:t>, </a:t>
            </a:r>
            <a:r>
              <a:rPr lang="en-US" kern="0" spc="-24" err="1">
                <a:latin typeface="Segoe UI Variable Display Semibold" pitchFamily="34" charset="0"/>
              </a:rPr>
              <a:t>quis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nostrud</a:t>
            </a:r>
            <a:r>
              <a:rPr lang="en-US" kern="0" spc="-24">
                <a:latin typeface="Segoe UI Variable Display Semibold" pitchFamily="34" charset="0"/>
              </a:rPr>
              <a:t> exercitation </a:t>
            </a:r>
            <a:r>
              <a:rPr lang="en-US" kern="0" spc="-24" err="1">
                <a:latin typeface="Segoe UI Variable Display Semibold" pitchFamily="34" charset="0"/>
              </a:rPr>
              <a:t>ullamco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laboris</a:t>
            </a:r>
            <a:r>
              <a:rPr lang="en-US" kern="0" spc="-24">
                <a:latin typeface="Segoe UI Variable Display Semibold" pitchFamily="34" charset="0"/>
              </a:rPr>
              <a:t> nisi </a:t>
            </a:r>
            <a:r>
              <a:rPr lang="en-US" kern="0" spc="-24" err="1">
                <a:latin typeface="Segoe UI Variable Display Semibold" pitchFamily="34" charset="0"/>
              </a:rPr>
              <a:t>ut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aliquip</a:t>
            </a:r>
            <a:r>
              <a:rPr lang="en-US" kern="0" spc="-24">
                <a:latin typeface="Segoe UI Variable Display Semibold" pitchFamily="34" charset="0"/>
              </a:rPr>
              <a:t> ex </a:t>
            </a:r>
            <a:r>
              <a:rPr lang="en-US" kern="0" spc="-24" err="1">
                <a:latin typeface="Segoe UI Variable Display Semibold" pitchFamily="34" charset="0"/>
              </a:rPr>
              <a:t>ea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commodo</a:t>
            </a:r>
            <a:r>
              <a:rPr lang="en-US" kern="0" spc="-24">
                <a:latin typeface="Segoe UI Variable Display Semibold" pitchFamily="34" charset="0"/>
              </a:rPr>
              <a:t> </a:t>
            </a:r>
            <a:r>
              <a:rPr lang="en-US" kern="0" spc="-24" err="1">
                <a:latin typeface="Segoe UI Variable Display Semibold" pitchFamily="34" charset="0"/>
              </a:rPr>
              <a:t>consequat</a:t>
            </a:r>
            <a:r>
              <a:rPr lang="en-US" kern="0" spc="-24">
                <a:latin typeface="Segoe UI Variable Display Semibold" pitchFamily="34" charset="0"/>
              </a:rPr>
              <a:t>.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ED64ED9-4A23-F6BA-880B-98C7EB258AE9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159492" y="571500"/>
            <a:ext cx="5502352" cy="5715000"/>
          </a:xfrm>
          <a:prstGeom prst="roundRect">
            <a:avLst>
              <a:gd name="adj" fmla="val 4278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1808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018E0206-ABFD-233B-CA82-D4589F7C8D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78509" y="3048113"/>
            <a:ext cx="3504744" cy="644656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5399"/>
              </a:lnSpc>
              <a:buNone/>
              <a:defRPr lang="en-US" sz="4999" b="0" i="0" kern="0" spc="-6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10800"/>
              </a:lnSpc>
              <a:buNone/>
            </a:pPr>
            <a:r>
              <a:rPr lang="en-US" sz="4999" kern="0" spc="-200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Section title</a:t>
            </a:r>
            <a:endParaRPr lang="en-US" sz="4999"/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3293E78D-709C-33A8-2CDF-C6266EB45DB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9485" y="3048113"/>
            <a:ext cx="776584" cy="644656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5399"/>
              </a:lnSpc>
              <a:buNone/>
              <a:defRPr lang="en-US" sz="4999" b="0" i="0" kern="0" spc="-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pic>
        <p:nvPicPr>
          <p:cNvPr id="3" name="Picture 2" descr="A cartoon robot with a black background&#10;&#10;AI-generated content may be incorrect.">
            <a:extLst>
              <a:ext uri="{FF2B5EF4-FFF2-40B4-BE49-F238E27FC236}">
                <a16:creationId xmlns:a16="http://schemas.microsoft.com/office/drawing/2014/main" id="{A3BA8ED5-DF4E-5505-CDB5-3754020739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09473" y="4380707"/>
            <a:ext cx="2191258" cy="219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27205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D1DA0781-BBE4-E3D7-52FC-37514CB117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9486" y="3039321"/>
            <a:ext cx="3504744" cy="644656"/>
          </a:xfrm>
          <a:prstGeom prst="rect">
            <a:avLst/>
          </a:prstGeom>
        </p:spPr>
        <p:txBody>
          <a:bodyPr/>
          <a:lstStyle>
            <a:lvl1pPr marL="0" indent="0" algn="l" defTabSz="457109" rtl="0" eaLnBrk="1" latinLnBrk="0" hangingPunct="1">
              <a:lnSpc>
                <a:spcPts val="5399"/>
              </a:lnSpc>
              <a:buNone/>
              <a:defRPr lang="en-US" sz="4999" b="0" i="0" kern="0" spc="-6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10800"/>
              </a:lnSpc>
              <a:buNone/>
            </a:pPr>
            <a:r>
              <a:rPr lang="en-US" sz="4999" kern="0" spc="-200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Thank you</a:t>
            </a:r>
            <a:endParaRPr lang="en-US" sz="4999"/>
          </a:p>
        </p:txBody>
      </p:sp>
      <p:pic>
        <p:nvPicPr>
          <p:cNvPr id="4" name="Picture 3" descr="A purple square object with white text&#10;&#10;AI-generated content may be incorrect.">
            <a:extLst>
              <a:ext uri="{FF2B5EF4-FFF2-40B4-BE49-F238E27FC236}">
                <a16:creationId xmlns:a16="http://schemas.microsoft.com/office/drawing/2014/main" id="{3B26540F-DF80-70A6-8D1C-3E25E5B356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9190" y="933450"/>
            <a:ext cx="914281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2736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- colorful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urple ball on a white surface&#10;&#10;AI-generated content may be incorrect.">
            <a:extLst>
              <a:ext uri="{FF2B5EF4-FFF2-40B4-BE49-F238E27FC236}">
                <a16:creationId xmlns:a16="http://schemas.microsoft.com/office/drawing/2014/main" id="{0F111734-6761-4CFB-C4C1-2ED440ED95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6" y="429"/>
            <a:ext cx="12188888" cy="6857143"/>
          </a:xfrm>
          <a:prstGeom prst="rect">
            <a:avLst/>
          </a:prstGeom>
        </p:spPr>
      </p:pic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347099ED-422B-195B-39D3-C493846C7463}"/>
              </a:ext>
            </a:extLst>
          </p:cNvPr>
          <p:cNvSpPr/>
          <p:nvPr userDrawn="1"/>
        </p:nvSpPr>
        <p:spPr>
          <a:xfrm>
            <a:off x="960396" y="498843"/>
            <a:ext cx="10271144" cy="6020736"/>
          </a:xfrm>
          <a:prstGeom prst="roundRect">
            <a:avLst>
              <a:gd name="adj" fmla="val 4099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56103"/>
                </a:schemeClr>
              </a:gs>
              <a:gs pos="99000">
                <a:schemeClr val="bg2">
                  <a:lumMod val="60000"/>
                  <a:lumOff val="40000"/>
                  <a:alpha val="50407"/>
                </a:schemeClr>
              </a:gs>
            </a:gsLst>
            <a:lin ang="3000000" scaled="0"/>
          </a:gradFill>
          <a:ln>
            <a:noFill/>
          </a:ln>
          <a:effectLst>
            <a:outerShdw blurRad="165100" dist="38100" dir="2700000" sx="101000" sy="101000" algn="tl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pic>
        <p:nvPicPr>
          <p:cNvPr id="4" name="Image 2">
            <a:extLst>
              <a:ext uri="{FF2B5EF4-FFF2-40B4-BE49-F238E27FC236}">
                <a16:creationId xmlns:a16="http://schemas.microsoft.com/office/drawing/2014/main" id="{2673596A-66CF-D63B-AAD0-2A8EA43EA2E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97327" y="783726"/>
            <a:ext cx="9793506" cy="5643351"/>
          </a:xfrm>
          <a:prstGeom prst="rect">
            <a:avLst/>
          </a:prstGeom>
        </p:spPr>
      </p:pic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F8E682AB-4C51-9351-5329-2820E25A366B}"/>
              </a:ext>
            </a:extLst>
          </p:cNvPr>
          <p:cNvSpPr/>
          <p:nvPr userDrawn="1"/>
        </p:nvSpPr>
        <p:spPr>
          <a:xfrm>
            <a:off x="960428" y="489575"/>
            <a:ext cx="10271144" cy="6020736"/>
          </a:xfrm>
          <a:prstGeom prst="roundRect">
            <a:avLst>
              <a:gd name="adj" fmla="val 4099"/>
            </a:avLst>
          </a:prstGeom>
          <a:noFill/>
          <a:ln w="25400">
            <a:gradFill>
              <a:gsLst>
                <a:gs pos="0">
                  <a:schemeClr val="accent1">
                    <a:lumMod val="5000"/>
                    <a:lumOff val="95000"/>
                    <a:alpha val="39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7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0" i="0">
              <a:latin typeface="Poppins" pitchFamily="2" charset="77"/>
            </a:endParaRPr>
          </a:p>
        </p:txBody>
      </p:sp>
      <p:sp>
        <p:nvSpPr>
          <p:cNvPr id="6" name="Media Placeholder 11">
            <a:extLst>
              <a:ext uri="{FF2B5EF4-FFF2-40B4-BE49-F238E27FC236}">
                <a16:creationId xmlns:a16="http://schemas.microsoft.com/office/drawing/2014/main" id="{1557052E-6C30-1A00-5CF1-71E30F79C8CA}"/>
              </a:ext>
            </a:extLst>
          </p:cNvPr>
          <p:cNvSpPr>
            <a:spLocks noGrp="1"/>
          </p:cNvSpPr>
          <p:nvPr>
            <p:ph type="media" sz="quarter" idx="40"/>
          </p:nvPr>
        </p:nvSpPr>
        <p:spPr>
          <a:xfrm>
            <a:off x="1350404" y="846083"/>
            <a:ext cx="9463333" cy="5312979"/>
          </a:xfrm>
          <a:prstGeom prst="roundRect">
            <a:avLst>
              <a:gd name="adj" fmla="val 1678"/>
            </a:avLst>
          </a:prstGeom>
          <a:noFill/>
        </p:spPr>
        <p:txBody>
          <a:bodyPr/>
          <a:lstStyle>
            <a:lvl1pPr marL="0" indent="0">
              <a:buNone/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14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175C83-759D-A227-AFF1-C4D4BC2B8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538750A-A9C9-7C47-1D7C-94807EA44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EEF486-9868-66E1-8922-8D11EBBA8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750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D3E35-2BF1-CA81-99EE-2C43D0EB4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EE0D13-6F4C-A071-DAFA-5490F6AEE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276CC5-542F-113B-C409-E1D281F6BC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19FF33-404C-0BD3-889F-08829E588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94B4B1-B711-9411-83A7-0DFD1BA5D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7F27C-9564-2AC4-9281-A65FC3ED0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069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E633E9-F318-A892-2596-034E4C478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5ACF31A-28B1-0695-ADC2-E778E84918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31A97F-9721-0F7F-F4CF-46781C684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034EA5-7541-5669-2F96-4F2A91C1F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544651-0989-98CC-8D57-10D14676D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288097-E3B3-5E1E-BC0C-37783B792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07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26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58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62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E8BA43-63DE-0DCB-9F29-07D809539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F5D516-4C97-02B5-A9DE-4C3DB77A3C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049181-10A9-D201-0668-D2CDEE7A6B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795CEB-CBD3-4C6E-9A67-3E21F8F070C7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213A42-799F-5F88-FF40-4A6C84D4D4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3DE556-4153-62EF-C56D-ADC5FE485F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857CDB-5C16-4836-A9A0-0F11CD769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863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871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</p:sldLayoutIdLst>
  <p:hf sldNum="0" hdr="0" ftr="0" dt="0"/>
  <p:txStyles>
    <p:titleStyle>
      <a:lvl1pPr algn="ctr" defTabSz="457109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16" indent="-171416" algn="l" defTabSz="457109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71401" indent="-142846" algn="l" defTabSz="457109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71386" indent="-114277" algn="l" defTabSz="457109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799940" indent="-114277" algn="l" defTabSz="457109" rtl="0" eaLnBrk="1" latinLnBrk="0" hangingPunct="1">
        <a:spcBef>
          <a:spcPct val="20000"/>
        </a:spcBef>
        <a:buFont typeface="Arial" pitchFamily="34" charset="0"/>
        <a:buChar char="–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494" indent="-114277" algn="l" defTabSz="457109" rtl="0" eaLnBrk="1" latinLnBrk="0" hangingPunct="1">
        <a:spcBef>
          <a:spcPct val="20000"/>
        </a:spcBef>
        <a:buFont typeface="Arial" pitchFamily="34" charset="0"/>
        <a:buChar char="»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049" indent="-114277" algn="l" defTabSz="457109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603" indent="-114277" algn="l" defTabSz="457109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157" indent="-114277" algn="l" defTabSz="457109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2711" indent="-114277" algn="l" defTabSz="457109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554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109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663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217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2771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326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599880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434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83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  <p:sldLayoutId id="2147483713" r:id="rId26"/>
    <p:sldLayoutId id="2147483714" r:id="rId27"/>
  </p:sldLayoutIdLst>
  <p:hf sldNum="0" hdr="0" ftr="0" dt="0"/>
  <p:txStyles>
    <p:titleStyle>
      <a:lvl1pPr algn="ctr" defTabSz="457109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16" indent="-171416" algn="l" defTabSz="457109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71401" indent="-142846" algn="l" defTabSz="457109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71386" indent="-114277" algn="l" defTabSz="457109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799940" indent="-114277" algn="l" defTabSz="457109" rtl="0" eaLnBrk="1" latinLnBrk="0" hangingPunct="1">
        <a:spcBef>
          <a:spcPct val="20000"/>
        </a:spcBef>
        <a:buFont typeface="Arial" pitchFamily="34" charset="0"/>
        <a:buChar char="–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494" indent="-114277" algn="l" defTabSz="457109" rtl="0" eaLnBrk="1" latinLnBrk="0" hangingPunct="1">
        <a:spcBef>
          <a:spcPct val="20000"/>
        </a:spcBef>
        <a:buFont typeface="Arial" pitchFamily="34" charset="0"/>
        <a:buChar char="»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049" indent="-114277" algn="l" defTabSz="457109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603" indent="-114277" algn="l" defTabSz="457109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157" indent="-114277" algn="l" defTabSz="457109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2711" indent="-114277" algn="l" defTabSz="457109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554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109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663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217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2771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326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599880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434" algn="l" defTabSz="457109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zunt.com/docs/adonet/ado-net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zunt.com/docs/adonet/ado-net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5717BC-5DE2-A914-05B7-1F9FFC8D79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3958" y="521079"/>
            <a:ext cx="11314576" cy="2907921"/>
          </a:xfrm>
        </p:spPr>
        <p:txBody>
          <a:bodyPr/>
          <a:lstStyle/>
          <a:p>
            <a:r>
              <a:rPr lang="en-US" altLang="ko-KR" dirty="0"/>
              <a:t>ASP.NET Core 10.0</a:t>
            </a:r>
            <a:r>
              <a:rPr lang="ko-KR" altLang="en-US" sz="8998" dirty="0"/>
              <a:t> </a:t>
            </a:r>
            <a:endParaRPr lang="en-US" altLang="ko-KR" sz="8998" dirty="0"/>
          </a:p>
          <a:p>
            <a:r>
              <a:rPr lang="en-US" altLang="ko-KR" dirty="0"/>
              <a:t>MVC Fundamentals</a:t>
            </a:r>
          </a:p>
        </p:txBody>
      </p:sp>
    </p:spTree>
    <p:extLst>
      <p:ext uri="{BB962C8B-B14F-4D97-AF65-F5344CB8AC3E}">
        <p14:creationId xmlns:p14="http://schemas.microsoft.com/office/powerpoint/2010/main" val="1099277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9F411F-2712-A311-F87F-A2B962A04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2FFC90-CDAD-0921-9F16-A4FE7F8149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3958" y="521079"/>
            <a:ext cx="11314576" cy="2907921"/>
          </a:xfrm>
        </p:spPr>
        <p:txBody>
          <a:bodyPr/>
          <a:lstStyle/>
          <a:p>
            <a:r>
              <a:rPr lang="en-US" altLang="ko-KR" dirty="0"/>
              <a:t>ASP.NET Core 10.0</a:t>
            </a:r>
            <a:r>
              <a:rPr lang="ko-KR" altLang="en-US" sz="8998" dirty="0"/>
              <a:t> </a:t>
            </a:r>
            <a:endParaRPr lang="en-US" altLang="ko-KR" sz="8998" dirty="0"/>
          </a:p>
          <a:p>
            <a:r>
              <a:rPr lang="en-US" altLang="ko-KR" dirty="0"/>
              <a:t>MVC Fundamentals</a:t>
            </a:r>
          </a:p>
          <a:p>
            <a:endParaRPr lang="en-US" altLang="ko-KR" dirty="0"/>
          </a:p>
          <a:p>
            <a:r>
              <a:rPr lang="en-US" altLang="ko-KR" dirty="0"/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3666412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E816CD-E36A-51E1-ECD3-05BC7D8F7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88F6838-AE2C-005B-C2EC-10AD98822E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3958" y="521079"/>
            <a:ext cx="11314576" cy="2907921"/>
          </a:xfrm>
        </p:spPr>
        <p:txBody>
          <a:bodyPr/>
          <a:lstStyle/>
          <a:p>
            <a:r>
              <a:rPr lang="en-US" altLang="ko-KR" dirty="0"/>
              <a:t>ASP.NET Core 10.0</a:t>
            </a:r>
            <a:r>
              <a:rPr lang="ko-KR" altLang="en-US" sz="8998" dirty="0"/>
              <a:t> </a:t>
            </a:r>
            <a:endParaRPr lang="en-US" altLang="ko-KR" sz="8998" dirty="0"/>
          </a:p>
          <a:p>
            <a:r>
              <a:rPr lang="en-US" altLang="ko-KR" dirty="0"/>
              <a:t>MVC Fundamentals</a:t>
            </a:r>
          </a:p>
          <a:p>
            <a:endParaRPr lang="en-US" altLang="ko-KR" dirty="0"/>
          </a:p>
          <a:p>
            <a:r>
              <a:rPr lang="en-US" altLang="ko-KR" dirty="0"/>
              <a:t>Part 2</a:t>
            </a:r>
          </a:p>
        </p:txBody>
      </p:sp>
    </p:spTree>
    <p:extLst>
      <p:ext uri="{BB962C8B-B14F-4D97-AF65-F5344CB8AC3E}">
        <p14:creationId xmlns:p14="http://schemas.microsoft.com/office/powerpoint/2010/main" val="3144019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96D283-F0B6-FCBD-B0D1-66435B7D0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0B7B04-0D4D-D67E-64BA-FE65D0E64B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3958" y="521079"/>
            <a:ext cx="11314576" cy="2907921"/>
          </a:xfrm>
        </p:spPr>
        <p:txBody>
          <a:bodyPr/>
          <a:lstStyle/>
          <a:p>
            <a:r>
              <a:rPr lang="en-US" altLang="ko-KR" sz="6249" dirty="0"/>
              <a:t>ASP.NET Core 10.0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sz="5199" dirty="0"/>
              <a:t>MVC · Razor Pages · Blazor Server </a:t>
            </a:r>
          </a:p>
          <a:p>
            <a:r>
              <a:rPr lang="ko-KR" altLang="en-US" sz="5199" dirty="0">
                <a:latin typeface="+mj-ea"/>
                <a:ea typeface="+mj-ea"/>
              </a:rPr>
              <a:t>통합 프로젝트 실행하기</a:t>
            </a:r>
            <a:endParaRPr lang="en-US" sz="5199" dirty="0">
              <a:latin typeface="+mj-ea"/>
              <a:ea typeface="+mj-ea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5B639-CE82-86F3-032B-466D0DB849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3958" y="4098413"/>
            <a:ext cx="6444867" cy="91428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5"/>
                </a:solidFill>
              </a:rPr>
              <a:t>DotNetNote</a:t>
            </a:r>
          </a:p>
          <a:p>
            <a:pPr algn="dist">
              <a:lnSpc>
                <a:spcPct val="100000"/>
              </a:lnSpc>
            </a:pPr>
            <a:r>
              <a:rPr lang="en-US" sz="3599" dirty="0">
                <a:solidFill>
                  <a:schemeClr val="accent5"/>
                </a:solidFill>
              </a:rPr>
              <a:t>https://www.dotnetnote.com</a:t>
            </a:r>
          </a:p>
        </p:txBody>
      </p:sp>
    </p:spTree>
    <p:extLst>
      <p:ext uri="{BB962C8B-B14F-4D97-AF65-F5344CB8AC3E}">
        <p14:creationId xmlns:p14="http://schemas.microsoft.com/office/powerpoint/2010/main" val="1715205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4DE73-BB45-51F9-8DA1-BB1110935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FFB348C-08A5-C066-3ACF-863CFEE802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ADO.NET</a:t>
            </a:r>
          </a:p>
          <a:p>
            <a:r>
              <a:rPr lang="en-US" dirty="0"/>
              <a:t>Dapper</a:t>
            </a:r>
          </a:p>
          <a:p>
            <a:r>
              <a:rPr lang="en-US" dirty="0"/>
              <a:t>EF Core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09500F-79BC-A81F-8BF3-C1AB410129CE}"/>
              </a:ext>
            </a:extLst>
          </p:cNvPr>
          <p:cNvSpPr txBox="1"/>
          <p:nvPr/>
        </p:nvSpPr>
        <p:spPr>
          <a:xfrm>
            <a:off x="677963" y="5040614"/>
            <a:ext cx="6020308" cy="507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09" latinLnBrk="0"/>
            <a:r>
              <a:rPr lang="en-US" altLang="ko-KR" sz="2699" dirty="0">
                <a:solidFill>
                  <a:srgbClr val="000000"/>
                </a:solidFill>
                <a:latin typeface="Calibri" panose="020F0502020204030204"/>
                <a:ea typeface="맑은 고딕" panose="020B0503020000020004" pitchFamily="50" charset="-127"/>
                <a:hlinkClick r:id="rId3"/>
              </a:rPr>
              <a:t>https://azunt.com/docs/adonet/ado-net/</a:t>
            </a:r>
            <a:r>
              <a:rPr lang="en-US" altLang="ko-KR" sz="2699" dirty="0">
                <a:solidFill>
                  <a:srgbClr val="000000"/>
                </a:solidFill>
                <a:latin typeface="Calibri" panose="020F0502020204030204"/>
                <a:ea typeface="맑은 고딕" panose="020B0503020000020004" pitchFamily="50" charset="-127"/>
              </a:rPr>
              <a:t> </a:t>
            </a:r>
            <a:endParaRPr lang="ko-KR" altLang="en-US" sz="2699" dirty="0">
              <a:solidFill>
                <a:srgbClr val="000000"/>
              </a:solidFill>
              <a:latin typeface="Calibri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874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17F00C-584F-0DA9-37EB-4CAB9100C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37F21A-930F-CE58-6503-8495528FBC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3958" y="521079"/>
            <a:ext cx="11136368" cy="914281"/>
          </a:xfrm>
        </p:spPr>
        <p:txBody>
          <a:bodyPr/>
          <a:lstStyle/>
          <a:p>
            <a:r>
              <a:rPr lang="en-US" sz="8298" dirty="0"/>
              <a:t>ASP.NET</a:t>
            </a:r>
            <a:r>
              <a:rPr lang="ko-KR" altLang="en-US" sz="8298" dirty="0"/>
              <a:t> </a:t>
            </a:r>
            <a:r>
              <a:rPr lang="en-US" altLang="ko-KR" sz="8298" dirty="0"/>
              <a:t>Core</a:t>
            </a:r>
            <a:r>
              <a:rPr lang="ko-KR" altLang="en-US" sz="8298" dirty="0"/>
              <a:t> </a:t>
            </a:r>
            <a:r>
              <a:rPr lang="en-US" altLang="ko-KR" sz="8298" dirty="0"/>
              <a:t>10.0</a:t>
            </a:r>
            <a:r>
              <a:rPr lang="ko-KR" altLang="en-US" sz="8298" dirty="0"/>
              <a:t> </a:t>
            </a:r>
            <a:endParaRPr lang="en-US" altLang="ko-KR" sz="8298" dirty="0"/>
          </a:p>
          <a:p>
            <a:r>
              <a:rPr lang="ko-KR" altLang="en-US" sz="5749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데이터베이스 프로그래밍 시작</a:t>
            </a:r>
            <a:endParaRPr lang="en-US" sz="5749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sz="4799" dirty="0"/>
              <a:t>ADO.NET, Dapper, EF Core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AA4514-919D-72EC-38C1-CF4E086EE26B}"/>
              </a:ext>
            </a:extLst>
          </p:cNvPr>
          <p:cNvSpPr txBox="1"/>
          <p:nvPr/>
        </p:nvSpPr>
        <p:spPr>
          <a:xfrm>
            <a:off x="615978" y="4320037"/>
            <a:ext cx="6678899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09" latinLnBrk="0"/>
            <a:r>
              <a:rPr lang="en-US" altLang="ko-KR" sz="2999" dirty="0">
                <a:solidFill>
                  <a:srgbClr val="0B6BFF"/>
                </a:solidFill>
                <a:latin typeface="Calibri" panose="020F0502020204030204"/>
                <a:ea typeface="맑은 고딕" panose="020B0503020000020004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azunt.com/docs/</a:t>
            </a:r>
            <a:r>
              <a:rPr lang="en-US" altLang="ko-KR" sz="2999" dirty="0" err="1">
                <a:solidFill>
                  <a:srgbClr val="0B6BFF"/>
                </a:solidFill>
                <a:latin typeface="Calibri" panose="020F0502020204030204"/>
                <a:ea typeface="맑은 고딕" panose="020B0503020000020004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aspnet</a:t>
            </a:r>
            <a:r>
              <a:rPr lang="en-US" altLang="ko-KR" sz="2999" dirty="0">
                <a:solidFill>
                  <a:srgbClr val="0B6BFF"/>
                </a:solidFill>
                <a:latin typeface="Calibri" panose="020F0502020204030204"/>
                <a:ea typeface="맑은 고딕" panose="020B0503020000020004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/core/database/</a:t>
            </a:r>
            <a:endParaRPr lang="ko-KR" altLang="en-US" sz="2999" dirty="0">
              <a:solidFill>
                <a:srgbClr val="0B6BFF"/>
              </a:solidFill>
              <a:latin typeface="Calibri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5966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Custom 68">
      <a:dk1>
        <a:srgbClr val="000000"/>
      </a:dk1>
      <a:lt1>
        <a:srgbClr val="FEFFFE"/>
      </a:lt1>
      <a:dk2>
        <a:srgbClr val="1F1E32"/>
      </a:dk2>
      <a:lt2>
        <a:srgbClr val="A5A6A6"/>
      </a:lt2>
      <a:accent1>
        <a:srgbClr val="5728DC"/>
      </a:accent1>
      <a:accent2>
        <a:srgbClr val="0B6BFF"/>
      </a:accent2>
      <a:accent3>
        <a:srgbClr val="D600AA"/>
      </a:accent3>
      <a:accent4>
        <a:srgbClr val="EEEAFA"/>
      </a:accent4>
      <a:accent5>
        <a:srgbClr val="B9AAEE"/>
      </a:accent5>
      <a:accent6>
        <a:srgbClr val="9DC3FF"/>
      </a:accent6>
      <a:hlink>
        <a:srgbClr val="800066"/>
      </a:hlink>
      <a:folHlink>
        <a:srgbClr val="EF99D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ustom 67">
      <a:dk1>
        <a:srgbClr val="000000"/>
      </a:dk1>
      <a:lt1>
        <a:srgbClr val="FEFFFE"/>
      </a:lt1>
      <a:dk2>
        <a:srgbClr val="1F1E31"/>
      </a:dk2>
      <a:lt2>
        <a:srgbClr val="A6A6A6"/>
      </a:lt2>
      <a:accent1>
        <a:srgbClr val="502AD4"/>
      </a:accent1>
      <a:accent2>
        <a:srgbClr val="0B6BFF"/>
      </a:accent2>
      <a:accent3>
        <a:srgbClr val="D502AA"/>
      </a:accent3>
      <a:accent4>
        <a:srgbClr val="EEEAFA"/>
      </a:accent4>
      <a:accent5>
        <a:srgbClr val="B9AAEE"/>
      </a:accent5>
      <a:accent6>
        <a:srgbClr val="9DC3FF"/>
      </a:accent6>
      <a:hlink>
        <a:srgbClr val="7F0066"/>
      </a:hlink>
      <a:folHlink>
        <a:srgbClr val="EF99D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144</Words>
  <Application>Microsoft Office PowerPoint</Application>
  <PresentationFormat>와이드스크린</PresentationFormat>
  <Paragraphs>25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6</vt:i4>
      </vt:variant>
    </vt:vector>
  </HeadingPairs>
  <TitlesOfParts>
    <vt:vector size="22" baseType="lpstr">
      <vt:lpstr>맑은 고딕</vt:lpstr>
      <vt:lpstr>Aptos</vt:lpstr>
      <vt:lpstr>Arial</vt:lpstr>
      <vt:lpstr>Calibri</vt:lpstr>
      <vt:lpstr>Poppins</vt:lpstr>
      <vt:lpstr>Segoe UI</vt:lpstr>
      <vt:lpstr>Segoe UI Variable Display</vt:lpstr>
      <vt:lpstr>Segoe UI Variable Display Semib</vt:lpstr>
      <vt:lpstr>Segoe UI Variable Display Semibold</vt:lpstr>
      <vt:lpstr>Segoe UI Variable Display Semil</vt:lpstr>
      <vt:lpstr>Segoe UI Variable Display Semilight</vt:lpstr>
      <vt:lpstr>Segoe UI Variable Text Semibold</vt:lpstr>
      <vt:lpstr>Wingdings</vt:lpstr>
      <vt:lpstr>Office 테마</vt:lpstr>
      <vt:lpstr>1_Office Theme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Azunt</dc:creator>
  <cp:lastModifiedBy>Azunt</cp:lastModifiedBy>
  <cp:revision>5</cp:revision>
  <dcterms:created xsi:type="dcterms:W3CDTF">2025-11-24T19:40:35Z</dcterms:created>
  <dcterms:modified xsi:type="dcterms:W3CDTF">2025-11-24T19:44:21Z</dcterms:modified>
</cp:coreProperties>
</file>

<file path=docProps/thumbnail.jpeg>
</file>